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</p:sldMasterIdLst>
  <p:notesMasterIdLst>
    <p:notesMasterId r:id="rId43"/>
  </p:notesMasterIdLst>
  <p:handoutMasterIdLst>
    <p:handoutMasterId r:id="rId44"/>
  </p:handoutMasterIdLst>
  <p:sldIdLst>
    <p:sldId id="301" r:id="rId6"/>
    <p:sldId id="290" r:id="rId7"/>
    <p:sldId id="279" r:id="rId8"/>
    <p:sldId id="289" r:id="rId9"/>
    <p:sldId id="280" r:id="rId10"/>
    <p:sldId id="281" r:id="rId11"/>
    <p:sldId id="288" r:id="rId12"/>
    <p:sldId id="278" r:id="rId13"/>
    <p:sldId id="297" r:id="rId14"/>
    <p:sldId id="269" r:id="rId15"/>
    <p:sldId id="270" r:id="rId16"/>
    <p:sldId id="271" r:id="rId17"/>
    <p:sldId id="295" r:id="rId18"/>
    <p:sldId id="291" r:id="rId19"/>
    <p:sldId id="267" r:id="rId20"/>
    <p:sldId id="268" r:id="rId21"/>
    <p:sldId id="272" r:id="rId22"/>
    <p:sldId id="275" r:id="rId23"/>
    <p:sldId id="304" r:id="rId24"/>
    <p:sldId id="276" r:id="rId25"/>
    <p:sldId id="277" r:id="rId26"/>
    <p:sldId id="300" r:id="rId27"/>
    <p:sldId id="292" r:id="rId28"/>
    <p:sldId id="259" r:id="rId29"/>
    <p:sldId id="258" r:id="rId30"/>
    <p:sldId id="260" r:id="rId31"/>
    <p:sldId id="282" r:id="rId32"/>
    <p:sldId id="294" r:id="rId33"/>
    <p:sldId id="283" r:id="rId34"/>
    <p:sldId id="261" r:id="rId35"/>
    <p:sldId id="296" r:id="rId36"/>
    <p:sldId id="298" r:id="rId37"/>
    <p:sldId id="302" r:id="rId38"/>
    <p:sldId id="305" r:id="rId39"/>
    <p:sldId id="264" r:id="rId40"/>
    <p:sldId id="306" r:id="rId41"/>
    <p:sldId id="303" r:id="rId42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Nunito" pitchFamily="2" charset="0"/>
      <p:regular r:id="rId49"/>
      <p:bold r:id="rId50"/>
      <p:italic r:id="rId51"/>
      <p:boldItalic r:id="rId52"/>
    </p:embeddedFont>
    <p:embeddedFont>
      <p:font typeface="Nunito ExtraLight" pitchFamily="2" charset="0"/>
      <p:regular r:id="rId53"/>
      <p:italic r:id="rId54"/>
    </p:embeddedFont>
    <p:embeddedFont>
      <p:font typeface="Nunito Light" pitchFamily="2" charset="0"/>
      <p:regular r:id="rId55"/>
      <p:italic r:id="rId56"/>
    </p:embeddedFont>
    <p:embeddedFont>
      <p:font typeface="Poppins ExtraLight" panose="00000300000000000000" pitchFamily="2" charset="0"/>
      <p:regular r:id="rId57"/>
      <p:italic r:id="rId58"/>
    </p:embeddedFont>
    <p:embeddedFont>
      <p:font typeface="Poppins Light" panose="00000400000000000000" pitchFamily="2" charset="0"/>
      <p:regular r:id="rId59"/>
      <p:italic r:id="rId60"/>
    </p:embeddedFont>
    <p:embeddedFont>
      <p:font typeface="Poppins Thin" panose="00000300000000000000" pitchFamily="2" charset="0"/>
      <p:regular r:id="rId61"/>
      <p:italic r:id="rId62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C25"/>
    <a:srgbClr val="DDEFF3"/>
    <a:srgbClr val="DDDDDD"/>
    <a:srgbClr val="F8F8F8"/>
    <a:srgbClr val="009CAB"/>
    <a:srgbClr val="969696"/>
    <a:srgbClr val="B2B2B2"/>
    <a:srgbClr val="F7AE9D"/>
    <a:srgbClr val="FAD2C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5220" autoAdjust="0"/>
  </p:normalViewPr>
  <p:slideViewPr>
    <p:cSldViewPr snapToGrid="0">
      <p:cViewPr varScale="1">
        <p:scale>
          <a:sx n="105" d="100"/>
          <a:sy n="105" d="100"/>
        </p:scale>
        <p:origin x="756" y="102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153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notesViewPr>
    <p:cSldViewPr snapToGrid="0" showGuides="1">
      <p:cViewPr varScale="1">
        <p:scale>
          <a:sx n="62" d="100"/>
          <a:sy n="62" d="100"/>
        </p:scale>
        <p:origin x="229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1" Type="http://schemas.openxmlformats.org/officeDocument/2006/relationships/font" Target="fonts/font17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Van den Broeck" userId="6d115d7d-dd3f-4b24-8fcb-ca0f3eff2f1d" providerId="ADAL" clId="{5FED2514-8EAA-4204-9B7D-F5F617B41F5F}"/>
    <pc:docChg chg="modSld">
      <pc:chgData name="Tom Van den Broeck" userId="6d115d7d-dd3f-4b24-8fcb-ca0f3eff2f1d" providerId="ADAL" clId="{5FED2514-8EAA-4204-9B7D-F5F617B41F5F}" dt="2023-03-02T09:20:40.786" v="0"/>
      <pc:docMkLst>
        <pc:docMk/>
      </pc:docMkLst>
      <pc:sldChg chg="modSp">
        <pc:chgData name="Tom Van den Broeck" userId="6d115d7d-dd3f-4b24-8fcb-ca0f3eff2f1d" providerId="ADAL" clId="{5FED2514-8EAA-4204-9B7D-F5F617B41F5F}" dt="2023-03-02T09:20:40.786" v="0"/>
        <pc:sldMkLst>
          <pc:docMk/>
          <pc:sldMk cId="4012621741" sldId="272"/>
        </pc:sldMkLst>
        <pc:graphicFrameChg chg="mod">
          <ac:chgData name="Tom Van den Broeck" userId="6d115d7d-dd3f-4b24-8fcb-ca0f3eff2f1d" providerId="ADAL" clId="{5FED2514-8EAA-4204-9B7D-F5F617B41F5F}" dt="2023-03-02T09:20:40.786" v="0"/>
          <ac:graphicFrameMkLst>
            <pc:docMk/>
            <pc:sldMk cId="4012621741" sldId="272"/>
            <ac:graphicFrameMk id="8" creationId="{00000000-0000-0000-0000-000000000000}"/>
          </ac:graphicFrameMkLst>
        </pc:graphicFrameChg>
      </pc:sldChg>
    </pc:docChg>
  </pc:docChgLst>
  <pc:docChgLst>
    <pc:chgData name="Tom Van den Broeck" userId="6d115d7d-dd3f-4b24-8fcb-ca0f3eff2f1d" providerId="ADAL" clId="{EC77BAB9-CE70-48B2-99B5-A7DCA6483DD6}"/>
    <pc:docChg chg="undo custSel modSld">
      <pc:chgData name="Tom Van den Broeck" userId="6d115d7d-dd3f-4b24-8fcb-ca0f3eff2f1d" providerId="ADAL" clId="{EC77BAB9-CE70-48B2-99B5-A7DCA6483DD6}" dt="2023-12-11T18:09:18.169" v="4" actId="27636"/>
      <pc:docMkLst>
        <pc:docMk/>
      </pc:docMkLst>
      <pc:sldChg chg="modSp mod">
        <pc:chgData name="Tom Van den Broeck" userId="6d115d7d-dd3f-4b24-8fcb-ca0f3eff2f1d" providerId="ADAL" clId="{EC77BAB9-CE70-48B2-99B5-A7DCA6483DD6}" dt="2023-12-11T18:09:18.169" v="4" actId="27636"/>
        <pc:sldMkLst>
          <pc:docMk/>
          <pc:sldMk cId="2577454837" sldId="305"/>
        </pc:sldMkLst>
        <pc:spChg chg="mod">
          <ac:chgData name="Tom Van den Broeck" userId="6d115d7d-dd3f-4b24-8fcb-ca0f3eff2f1d" providerId="ADAL" clId="{EC77BAB9-CE70-48B2-99B5-A7DCA6483DD6}" dt="2023-12-11T18:09:18.169" v="4" actId="27636"/>
          <ac:spMkLst>
            <pc:docMk/>
            <pc:sldMk cId="2577454837" sldId="305"/>
            <ac:spMk id="2" creationId="{864312CA-4431-44C6-95DA-A9A23E894D9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11/12/2023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11/12/2023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7EF046-6B58-42B5-A3EE-DDD8C7BB8453}" type="slidenum">
              <a:rPr lang="nl-NL" smtClean="0"/>
              <a:pPr/>
              <a:t>1</a:t>
            </a:fld>
            <a:endParaRPr lang="nl-NL"/>
          </a:p>
        </p:txBody>
      </p:sp>
      <p:sp>
        <p:nvSpPr>
          <p:cNvPr id="1024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272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66103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6846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C3E4781-3AA5-4CC5-87E8-33A9927C75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Wireless IoT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E94E272F-B75A-4E57-8F7F-74B3451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ED7D15F-F44D-436E-BA49-72D4105B61FF}" type="datetime1">
              <a:rPr lang="nl-BE" smtClean="0"/>
              <a:t>11/12/2023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824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CE540E57-272D-46B0-ADFC-B229EEF9C0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899999"/>
            <a:ext cx="53760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16B3B0DB-41BC-4E2D-8536-1232F29852E2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FD05A45D-64E7-4C33-9B8C-37BD4C6A22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899999"/>
            <a:ext cx="53772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13E099-D4E4-4CD2-B405-F4A7978F9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214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49F1C515-C386-44BE-893E-23E9404AD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48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554D5878-0EA6-4AFF-A3FB-6A52951181DC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3A76050-E5C0-4DAE-9BA3-37671900D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3" name="Tijdelijke aanduiding voor tekst 17">
            <a:extLst>
              <a:ext uri="{FF2B5EF4-FFF2-40B4-BE49-F238E27FC236}">
                <a16:creationId xmlns:a16="http://schemas.microsoft.com/office/drawing/2014/main" id="{DCA98BDB-F2F0-47B0-9638-3893E0C323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360000" tIns="0" rIns="360000" bIns="0" anchor="t" anchorCtr="0">
            <a:spAutoFit/>
          </a:bodyPr>
          <a:lstStyle>
            <a:lvl1pPr algn="l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3257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507343"/>
            <a:ext cx="10752000" cy="5829470"/>
          </a:xfrm>
          <a:solidFill>
            <a:schemeClr val="bg1">
              <a:lumMod val="95000"/>
            </a:schemeClr>
          </a:solidFill>
        </p:spPr>
        <p:txBody>
          <a:bodyPr lIns="720000" tIns="720000" rIns="720000" bIns="720000"/>
          <a:lstStyle>
            <a:lvl1pPr marL="0" indent="0">
              <a:buSzPct val="100000"/>
              <a:buFontTx/>
              <a:buNone/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0359A747-6867-4324-B19A-E5FA238D6019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51990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558400" cy="5436829"/>
          </a:xfrm>
          <a:solidFill>
            <a:schemeClr val="bg1">
              <a:lumMod val="95000"/>
            </a:schemeClr>
          </a:solidFill>
        </p:spPr>
        <p:txBody>
          <a:bodyPr lIns="360000" tIns="900000" rIns="54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9CC8764D-366B-4F7E-80CA-30BC1927027D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8A35AAD3-058F-4826-AB46-14FE5593EB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38400" y="899997"/>
            <a:ext cx="4834799" cy="543682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C99B6F0-515C-4E82-BE72-3BB6E4B0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799" y="594000"/>
            <a:ext cx="5558399" cy="391389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32975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8400" y="507343"/>
            <a:ext cx="4473600" cy="5829470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 marL="0" indent="0"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EFA79201-49A2-4162-9CCB-020EAEC74D0A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52425314-5DA9-4203-BA49-4881B378C3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2"/>
            <a:ext cx="5918400" cy="5829471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905576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29374930-9895-44D2-B136-29147121C6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0000" y="1080000"/>
            <a:ext cx="4680000" cy="984885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4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230D93FD-2A89-49DC-B490-B52B47BEEE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F9F0B4F9-1D9B-4907-A7EE-F0140AA6F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378572DA-C760-4179-BD43-E99D6E724855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5DE7DC23-B179-402E-8C63-C090FED05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/>
              <a:t>Wireless IoT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4196327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0000" y="899999"/>
            <a:ext cx="10753200" cy="543682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9B57BD74-BC9A-4FF8-B30E-D09C8D8357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FF22F0DC-8AF4-4B09-8F7C-C4D990AA9458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381EC05-8CB9-4E96-8BD7-CF9E7F1A7B7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D762F318-6043-441E-829A-99F0B3B1A3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1703677-C24B-4F3A-9C3A-F58B131B6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67330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tit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C05C482C-E6A5-4A8C-BD69-2CC9730E59B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8AF490EE-3DE0-44CB-BC75-839BBDC9542E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0FFCF1AD-5EDC-43D1-AD7A-495F71C9B90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9F1B529F-F95D-4333-AEE7-F025929050B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5DB806C-D844-4D5A-9B27-DEDC009CF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 algn="ctr"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tekst 17">
            <a:extLst>
              <a:ext uri="{FF2B5EF4-FFF2-40B4-BE49-F238E27FC236}">
                <a16:creationId xmlns:a16="http://schemas.microsoft.com/office/drawing/2014/main" id="{787E6624-70AC-4E78-9420-ED6EB909C9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540000" tIns="0" rIns="540000" bIns="0" anchor="t" anchorCtr="0">
            <a:spAutoFit/>
          </a:bodyPr>
          <a:lstStyle>
            <a:lvl1pPr algn="ctr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85647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90FB4182-FA1E-4B62-836A-FC299AD428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B854F65-663B-40A7-9F09-DB3664C1495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06BD2019-7B01-4801-BBE7-A6394BADEF3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F7067413-E677-41CB-AFC5-86BDDAD2CF12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CA2246B-348D-40B7-9941-6E7E0C83805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19254FC2-4EB9-4808-890D-B0CB59F04D6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87452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122410E8-B033-4FB6-A2B3-4816FAA6F0E1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24739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E507FC37-3C24-4364-8EE9-06C0D3735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Wireless IoT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1083125-9E54-4FB1-88AD-7570F93DCE1E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5373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datum 19">
            <a:extLst>
              <a:ext uri="{FF2B5EF4-FFF2-40B4-BE49-F238E27FC236}">
                <a16:creationId xmlns:a16="http://schemas.microsoft.com/office/drawing/2014/main" id="{3B20E41C-D9E9-47DB-8EA1-26E7A7FF1C1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C62318B5-917E-4962-8927-4ED865E70479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21" name="Tijdelijke aanduiding voor voettekst 20">
            <a:extLst>
              <a:ext uri="{FF2B5EF4-FFF2-40B4-BE49-F238E27FC236}">
                <a16:creationId xmlns:a16="http://schemas.microsoft.com/office/drawing/2014/main" id="{552189E3-5991-4783-903E-4643725CC04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 dirty="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FF004BBC-23C4-43A2-8305-42064CC623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F649716A-08AF-4147-826B-8966B31C12C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25">
            <a:extLst>
              <a:ext uri="{FF2B5EF4-FFF2-40B4-BE49-F238E27FC236}">
                <a16:creationId xmlns:a16="http://schemas.microsoft.com/office/drawing/2014/main" id="{E3B618DD-31A0-4AA3-B58F-E1328C825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4" name="Tijdelijke aanduiding voor tekst 3">
            <a:extLst>
              <a:ext uri="{FF2B5EF4-FFF2-40B4-BE49-F238E27FC236}">
                <a16:creationId xmlns:a16="http://schemas.microsoft.com/office/drawing/2014/main" id="{C6B1A670-88D1-4030-832F-718475113E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5" name="Tijdelijke aanduiding voor tekst 3">
            <a:extLst>
              <a:ext uri="{FF2B5EF4-FFF2-40B4-BE49-F238E27FC236}">
                <a16:creationId xmlns:a16="http://schemas.microsoft.com/office/drawing/2014/main" id="{E280D0B1-5122-4851-899B-CF566EE8C68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43811A1-C116-4B84-A8C6-8C568CC590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40582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7235CD8-22E1-4C70-90A1-F2BA51967F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563692"/>
            <a:ext cx="12191999" cy="5768889"/>
          </a:xfrm>
        </p:spPr>
        <p:txBody>
          <a:bodyPr lIns="1080000" tIns="720000" rIns="1080000" bIns="72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92861E2C-5045-4A41-925C-23AF5DD15CC4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6675CD05-387C-48C3-B544-C9CC686EBD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45661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50800"/>
            <a:ext cx="7762454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F4680EA1-7501-4090-A742-4CE25417AF0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F465ADC8-BF81-49DB-B2FC-49D856A03397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B7F1DE8B-CEB2-4355-AEAB-D92ED1E45F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B4F4E130-24C9-4F73-BB59-8CA41717F9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A52B906-308B-4FA5-96BE-27B3AF7EADA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7056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4C134D1C-9AC1-41E0-8BE5-28C6571C3A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7220065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sp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D8F9AE9-EAA0-4129-915D-648F264F9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66435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800223"/>
            <a:ext cx="10753726" cy="4521634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26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5" name="Tijdelijke aanduiding voor datum 34">
            <a:extLst>
              <a:ext uri="{FF2B5EF4-FFF2-40B4-BE49-F238E27FC236}">
                <a16:creationId xmlns:a16="http://schemas.microsoft.com/office/drawing/2014/main" id="{BDD0CB5E-55F5-41B4-A487-32473036F26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374C123A-6351-47F7-8A85-9D27BAFB5D03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36" name="Tijdelijke aanduiding voor voettekst 35">
            <a:extLst>
              <a:ext uri="{FF2B5EF4-FFF2-40B4-BE49-F238E27FC236}">
                <a16:creationId xmlns:a16="http://schemas.microsoft.com/office/drawing/2014/main" id="{C6C64772-271A-404C-B273-DE0BE1CA5E6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 dirty="0"/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39716FCD-D9F2-46A8-9A83-32E06E2505B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569720E-F21A-4479-B42C-34F4A4D4D3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el 25">
            <a:extLst>
              <a:ext uri="{FF2B5EF4-FFF2-40B4-BE49-F238E27FC236}">
                <a16:creationId xmlns:a16="http://schemas.microsoft.com/office/drawing/2014/main" id="{D4A48C9A-70AD-4D70-A258-EA9A3E552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1" name="Tijdelijke aanduiding voor tekst 17">
            <a:extLst>
              <a:ext uri="{FF2B5EF4-FFF2-40B4-BE49-F238E27FC236}">
                <a16:creationId xmlns:a16="http://schemas.microsoft.com/office/drawing/2014/main" id="{34F9DE5B-5C4E-448A-A493-C93B980638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4886" y="2318939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4101F96-2C91-404F-B785-5F4ADD9EA7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23903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4">
            <a:extLst>
              <a:ext uri="{FF2B5EF4-FFF2-40B4-BE49-F238E27FC236}">
                <a16:creationId xmlns:a16="http://schemas.microsoft.com/office/drawing/2014/main" id="{924A7B73-253E-4CCF-9D50-487F80D447A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F49CC611-D7EA-4FE6-9564-DCCBEC05FC3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4" name="Tijdelijke aanduiding voor datum 23">
            <a:extLst>
              <a:ext uri="{FF2B5EF4-FFF2-40B4-BE49-F238E27FC236}">
                <a16:creationId xmlns:a16="http://schemas.microsoft.com/office/drawing/2014/main" id="{5AB55764-4161-4FE0-9C1F-BE445AB5AB9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6E53A125-6137-4610-ABC5-9A32E8B9A206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25" name="Tijdelijke aanduiding voor voettekst 24">
            <a:extLst>
              <a:ext uri="{FF2B5EF4-FFF2-40B4-BE49-F238E27FC236}">
                <a16:creationId xmlns:a16="http://schemas.microsoft.com/office/drawing/2014/main" id="{1F5C53F0-929F-4E23-9B6E-352FAD2C568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 dirty="0"/>
          </a:p>
        </p:txBody>
      </p:sp>
      <p:sp>
        <p:nvSpPr>
          <p:cNvPr id="27" name="Tijdelijke aanduiding voor dianummer 26">
            <a:extLst>
              <a:ext uri="{FF2B5EF4-FFF2-40B4-BE49-F238E27FC236}">
                <a16:creationId xmlns:a16="http://schemas.microsoft.com/office/drawing/2014/main" id="{25D0C58C-8C69-4C3F-9BFC-526A8AAABF3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9313763-75D7-4D3B-B26B-17643E8EE2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CF80A134-BC38-4A91-BD84-0D05EC6F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6" name="Tijdelijke aanduiding voor tekst 17">
            <a:extLst>
              <a:ext uri="{FF2B5EF4-FFF2-40B4-BE49-F238E27FC236}">
                <a16:creationId xmlns:a16="http://schemas.microsoft.com/office/drawing/2014/main" id="{0391DFC5-C85C-47CD-A82D-8054C32857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0" name="Tijdelijke aanduiding voor tekst 17">
            <a:extLst>
              <a:ext uri="{FF2B5EF4-FFF2-40B4-BE49-F238E27FC236}">
                <a16:creationId xmlns:a16="http://schemas.microsoft.com/office/drawing/2014/main" id="{DDC6C642-B60A-4191-B424-320E89CF7F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FD1E3D1-4E4B-4899-B2D5-FEC7DF886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327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056828"/>
            <a:ext cx="10753726" cy="5279999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44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afbeelding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9AB0C5CA-CFBE-4E2E-B4E2-0876F47CF49C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39" name="Tijdelijke aanduiding voor tekst 17">
            <a:extLst>
              <a:ext uri="{FF2B5EF4-FFF2-40B4-BE49-F238E27FC236}">
                <a16:creationId xmlns:a16="http://schemas.microsoft.com/office/drawing/2014/main" id="{0CFE76EF-823C-4310-A6D8-69A546686D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7849" y="1592444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D283A5-7AAE-4F23-89E2-2318D3201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28103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5">
            <a:extLst>
              <a:ext uri="{FF2B5EF4-FFF2-40B4-BE49-F238E27FC236}">
                <a16:creationId xmlns:a16="http://schemas.microsoft.com/office/drawing/2014/main" id="{9AA91DA9-9804-475F-BA3E-0FB3043B8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tekst 17">
            <a:extLst>
              <a:ext uri="{FF2B5EF4-FFF2-40B4-BE49-F238E27FC236}">
                <a16:creationId xmlns:a16="http://schemas.microsoft.com/office/drawing/2014/main" id="{56339E45-EB7B-413E-8ABA-D575D603E5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549" y="1447199"/>
            <a:ext cx="11519451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>
                <a:latin typeface="Nunito Light" panose="00000400000000000000" pitchFamily="2" charset="0"/>
              </a:defRPr>
            </a:lvl4pPr>
            <a:lvl5pPr>
              <a:defRPr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087AF090-3740-4CA4-A231-F07943B9934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ctr"/>
            <a:fld id="{2B9D3AED-6AD9-4B6C-A337-65931C6E3F7B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C43F1501-CF5E-4875-9E59-FB60C4C8AE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5BF15BB3-630E-4554-ADC8-F935C150A4F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DE87B9DF-C578-4E16-877C-3ECCB1F3A8F0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69E2DD68-199D-482B-8BF8-23B14C13D6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772433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A0E9395-6F93-4AFF-A0B3-F5C9128F8B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6913" y="1447199"/>
            <a:ext cx="5399087" cy="4885371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8A0229DE-F45F-45D0-898B-C166D7D00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49" y="1447199"/>
            <a:ext cx="5399087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4F3D778A-333F-4107-B5D9-2A0D209CDC6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FEF03BC6-3566-4E85-99E9-F7986BF9E4BE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EABCE165-5141-461E-93C8-5FA050FF1EE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47D7F85A-81D5-48B9-B728-4D9964DA0CB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8504997-AF73-40CA-9130-AA724A2FA85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16236B3E-9B64-431C-B0C8-53DC02FF8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A8E4DD98-00B6-4444-95EE-75861B9098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8406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450800"/>
            <a:ext cx="12191999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3C34E7E1-C048-442D-B259-715F27EA20C6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5731684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02EAFB5F-1AF8-470F-A204-A51306A6B9B6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F1610C2-AAEC-446E-B522-87BCAD7C7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CC43FD9-3EDD-48B0-BD61-33494CEE8B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1391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07542E7-29FB-4CCE-B989-5CB3F6F1F2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Wireless IoT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C1DE6602-0E78-4059-8196-00695E24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405127B-91E7-4292-9510-457D8314DF4E}" type="datetime1">
              <a:rPr lang="nl-BE" smtClean="0"/>
              <a:t>11/12/2023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102398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8C08EEA5-3E73-4F35-BAC7-940732663C7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100E2604-A31A-4B50-88EA-F8F35E624EDC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16" name="Tijdelijke aanduiding voor voettekst 15">
            <a:extLst>
              <a:ext uri="{FF2B5EF4-FFF2-40B4-BE49-F238E27FC236}">
                <a16:creationId xmlns:a16="http://schemas.microsoft.com/office/drawing/2014/main" id="{BDD3C9A1-F59D-49E6-A2A1-E35B49077CA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AF828096-8447-4DC8-A39B-A4849112AF6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9" name="Titel 25">
            <a:extLst>
              <a:ext uri="{FF2B5EF4-FFF2-40B4-BE49-F238E27FC236}">
                <a16:creationId xmlns:a16="http://schemas.microsoft.com/office/drawing/2014/main" id="{DDF65D91-90FE-402E-BC1D-B80BE9AF6E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E76EE5DF-6576-4362-A09B-98553810FA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450800"/>
            <a:ext cx="7762455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752293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9" name="Tijdelijke aanduiding voor dianummer 38">
            <a:extLst>
              <a:ext uri="{FF2B5EF4-FFF2-40B4-BE49-F238E27FC236}">
                <a16:creationId xmlns:a16="http://schemas.microsoft.com/office/drawing/2014/main" id="{10D869F1-F8DE-472B-B99C-406CCA53421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BC24E3A1-B1C3-4788-BFEF-508FFC366B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0" name="Tijdelijke aanduiding voor tekst 17">
            <a:extLst>
              <a:ext uri="{FF2B5EF4-FFF2-40B4-BE49-F238E27FC236}">
                <a16:creationId xmlns:a16="http://schemas.microsoft.com/office/drawing/2014/main" id="{7A9AF19C-2BA1-406E-AC3A-E5EFC33FA1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349" y="2156911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4922FF2F-5F0A-4F40-B7E6-03240A204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BE87166C-56DA-4763-B6EE-5D9E165EE9B2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AFF3E56A-D245-40C6-9BAF-34762A980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/>
              <a:t>Wireless IoT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24002756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B13D744B-E4C0-450B-8805-6C6DA232E32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1B4FFAE6-6E0F-465D-8789-D3FAF9EE0CE4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BCA4FD16-AF8B-482C-8E29-9988900A523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4EB0D7F2-9142-419F-A9A3-E17A69C39FD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13" name="Titel 25">
            <a:extLst>
              <a:ext uri="{FF2B5EF4-FFF2-40B4-BE49-F238E27FC236}">
                <a16:creationId xmlns:a16="http://schemas.microsoft.com/office/drawing/2014/main" id="{B7302737-4818-4D8A-88D3-DC6256533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A8464103-0ACE-4DD9-8494-4847109D0E9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05440C86-1203-4D56-84A9-E4466679CF6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FFE4C75F-8FC3-41A6-9235-95F429DA93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24" name="Tijdelijke aanduiding voor tekst 17">
            <a:extLst>
              <a:ext uri="{FF2B5EF4-FFF2-40B4-BE49-F238E27FC236}">
                <a16:creationId xmlns:a16="http://schemas.microsoft.com/office/drawing/2014/main" id="{EF72FD9B-2BB3-4CA9-AD97-FDF62A4293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37668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12191999" cy="6336834"/>
          </a:xfrm>
        </p:spPr>
        <p:txBody>
          <a:bodyPr lIns="1080000" tIns="1080000" rIns="1080000" bIns="108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7D3B6547-05C7-4B1C-B484-0C8C892297CD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8844525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F00B00FD-F7AD-44CE-8EC6-6606172B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CFD849E5-7282-442C-AA70-1358E3AF82AD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CCC5D764-B091-491C-AE67-81AE9255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42352F86-3D45-4665-9BE3-002631CF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8447924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Basic">
    <p:bg bwMode="gray">
      <p:bgPr>
        <a:solidFill>
          <a:srgbClr val="00A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084000"/>
            <a:ext cx="2640000" cy="432000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57192"/>
            <a:ext cx="12192000" cy="1800000"/>
          </a:xfrm>
          <a:noFill/>
        </p:spPr>
        <p:txBody>
          <a:bodyPr wrap="square" lIns="720000" tIns="180000" rIns="720000" bIns="540000">
            <a:noAutofit/>
          </a:bodyPr>
          <a:lstStyle>
            <a:lvl1pPr marL="0" indent="0" algn="ctr">
              <a:buNone/>
              <a:defRPr sz="3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sp>
        <p:nvSpPr>
          <p:cNvPr id="154" name="Title 153"/>
          <p:cNvSpPr>
            <a:spLocks noGrp="1"/>
          </p:cNvSpPr>
          <p:nvPr>
            <p:ph type="title"/>
          </p:nvPr>
        </p:nvSpPr>
        <p:spPr>
          <a:xfrm>
            <a:off x="0" y="1556992"/>
            <a:ext cx="12192000" cy="1800000"/>
          </a:xfrm>
          <a:noFill/>
        </p:spPr>
        <p:txBody>
          <a:bodyPr lIns="720000" tIns="540000" rIns="720000" bIns="180000" anchor="b" anchorCtr="0">
            <a:noAutofit/>
          </a:bodyPr>
          <a:lstStyle>
            <a:lvl1pPr algn="ctr">
              <a:lnSpc>
                <a:spcPct val="90000"/>
              </a:lnSpc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solidFill>
            <a:srgbClr val="EC4B2F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solidFill>
            <a:srgbClr val="00A0AE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80295F-48CD-49FC-897A-CCEC919B8070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0" name="Picture 9" descr="TM_logo_vignet_pp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000" y="360000"/>
            <a:ext cx="2877312" cy="1155192"/>
          </a:xfrm>
          <a:prstGeom prst="rect">
            <a:avLst/>
          </a:prstGeom>
        </p:spPr>
      </p:pic>
      <p:sp>
        <p:nvSpPr>
          <p:cNvPr id="14" name="Date Placeholder 13"/>
          <p:cNvSpPr>
            <a:spLocks noGrp="1"/>
          </p:cNvSpPr>
          <p:nvPr>
            <p:ph type="dt" sz="half" idx="13"/>
          </p:nvPr>
        </p:nvSpPr>
        <p:spPr>
          <a:xfrm>
            <a:off x="1007435" y="6570001"/>
            <a:ext cx="1320941" cy="200055"/>
          </a:xfrm>
          <a:solidFill>
            <a:schemeClr val="tx1"/>
          </a:solidFill>
        </p:spPr>
        <p:txBody>
          <a:bodyPr/>
          <a:lstStyle>
            <a:lvl1pPr>
              <a:defRPr sz="1300">
                <a:solidFill>
                  <a:srgbClr val="00A0AE"/>
                </a:solidFill>
              </a:defRPr>
            </a:lvl1pPr>
          </a:lstStyle>
          <a:p>
            <a:pPr algn="l"/>
            <a:fld id="{FCA0AD0B-6FF6-4389-88BE-A68A27C830E4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20" name="Rectangle 19"/>
          <p:cNvSpPr/>
          <p:nvPr/>
        </p:nvSpPr>
        <p:spPr>
          <a:xfrm>
            <a:off x="0" y="5661248"/>
            <a:ext cx="12192000" cy="288032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image_previe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76000" y="6192000"/>
            <a:ext cx="1515789" cy="432000"/>
          </a:xfrm>
          <a:prstGeom prst="rect">
            <a:avLst/>
          </a:prstGeom>
        </p:spPr>
      </p:pic>
      <p:sp>
        <p:nvSpPr>
          <p:cNvPr id="15" name="Rectangle 6"/>
          <p:cNvSpPr/>
          <p:nvPr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16" name="Rectangle 8"/>
          <p:cNvSpPr/>
          <p:nvPr/>
        </p:nvSpPr>
        <p:spPr>
          <a:xfrm>
            <a:off x="0" y="6084000"/>
            <a:ext cx="2640000" cy="432000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pic>
        <p:nvPicPr>
          <p:cNvPr id="17" name="Picture 17" descr="associati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555" y="6093368"/>
            <a:ext cx="609428" cy="648000"/>
          </a:xfrm>
          <a:prstGeom prst="rect">
            <a:avLst/>
          </a:prstGeom>
        </p:spPr>
      </p:pic>
      <p:pic>
        <p:nvPicPr>
          <p:cNvPr id="18" name="Picture 9" descr="TM_logo_vignet_pp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000" y="360000"/>
            <a:ext cx="2877312" cy="1155192"/>
          </a:xfrm>
          <a:prstGeom prst="rect">
            <a:avLst/>
          </a:prstGeom>
        </p:spPr>
      </p:pic>
      <p:sp>
        <p:nvSpPr>
          <p:cNvPr id="19" name="Rectangle 19"/>
          <p:cNvSpPr/>
          <p:nvPr/>
        </p:nvSpPr>
        <p:spPr>
          <a:xfrm>
            <a:off x="0" y="5661248"/>
            <a:ext cx="12192000" cy="288032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1" name="Picture 20" descr="ppt_fusieboodschap_wit_eng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99989" y="5724000"/>
            <a:ext cx="5685536" cy="140208"/>
          </a:xfrm>
          <a:prstGeom prst="rect">
            <a:avLst/>
          </a:prstGeom>
        </p:spPr>
      </p:pic>
      <p:sp>
        <p:nvSpPr>
          <p:cNvPr id="22" name="Rectangle 6"/>
          <p:cNvSpPr/>
          <p:nvPr userDrawn="1"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23" name="Rectangle 8"/>
          <p:cNvSpPr/>
          <p:nvPr userDrawn="1"/>
        </p:nvSpPr>
        <p:spPr>
          <a:xfrm>
            <a:off x="0" y="6084000"/>
            <a:ext cx="2640000" cy="432000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pic>
        <p:nvPicPr>
          <p:cNvPr id="24" name="Picture 17" descr="associatie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1088555" y="6093368"/>
            <a:ext cx="609428" cy="648000"/>
          </a:xfrm>
          <a:prstGeom prst="rect">
            <a:avLst/>
          </a:prstGeom>
        </p:spPr>
      </p:pic>
      <p:pic>
        <p:nvPicPr>
          <p:cNvPr id="25" name="Picture 9" descr="TM_logo_vignet_pp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80000" y="360000"/>
            <a:ext cx="2877312" cy="1155192"/>
          </a:xfrm>
          <a:prstGeom prst="rect">
            <a:avLst/>
          </a:prstGeom>
        </p:spPr>
      </p:pic>
      <p:sp>
        <p:nvSpPr>
          <p:cNvPr id="26" name="Rectangle 19"/>
          <p:cNvSpPr/>
          <p:nvPr userDrawn="1"/>
        </p:nvSpPr>
        <p:spPr>
          <a:xfrm>
            <a:off x="0" y="5661248"/>
            <a:ext cx="12192000" cy="288032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7" name="Picture 20" descr="ppt_fusieboodschap_wit_eng.jp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5999989" y="5724000"/>
            <a:ext cx="5685536" cy="14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98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|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52000"/>
            <a:ext cx="12192000" cy="4428000"/>
          </a:xfrm>
        </p:spPr>
        <p:txBody>
          <a:bodyPr bIns="144000"/>
          <a:lstStyle>
            <a:lvl1pPr marL="323850" indent="-323850">
              <a:spcBef>
                <a:spcPts val="400"/>
              </a:spcBef>
              <a:spcAft>
                <a:spcPts val="400"/>
              </a:spcAft>
              <a:buClrTx/>
              <a:defRPr/>
            </a:lvl1pPr>
            <a:lvl2pPr marL="723900" indent="-368300">
              <a:spcBef>
                <a:spcPts val="400"/>
              </a:spcBef>
              <a:spcAft>
                <a:spcPts val="400"/>
              </a:spcAft>
              <a:buClrTx/>
              <a:defRPr sz="2500"/>
            </a:lvl2pPr>
            <a:lvl3pPr marL="982663" indent="-258763">
              <a:spcBef>
                <a:spcPts val="400"/>
              </a:spcBef>
              <a:spcAft>
                <a:spcPts val="400"/>
              </a:spcAft>
              <a:buClrTx/>
              <a:defRPr sz="2300"/>
            </a:lvl3pPr>
            <a:lvl4pPr marL="1255713" indent="-273050">
              <a:spcBef>
                <a:spcPts val="400"/>
              </a:spcBef>
              <a:spcAft>
                <a:spcPts val="400"/>
              </a:spcAft>
              <a:buClrTx/>
              <a:defRPr sz="2000"/>
            </a:lvl4pPr>
            <a:lvl5pPr marL="1609725" indent="-258763">
              <a:spcBef>
                <a:spcPts val="600"/>
              </a:spcBef>
              <a:spcAft>
                <a:spcPts val="600"/>
              </a:spcAft>
              <a:defRPr sz="1700"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360000" tIns="180000" rIns="360000" bIns="144000"/>
          <a:lstStyle>
            <a:lvl1pPr>
              <a:defRPr>
                <a:solidFill>
                  <a:srgbClr val="00A0AE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00A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pic>
        <p:nvPicPr>
          <p:cNvPr id="12" name="Picture 11" descr="tm_rg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48395" y="5976000"/>
            <a:ext cx="2202688" cy="862584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l"/>
            <a:fld id="{005C2422-104C-4A55-8AE6-D5D5B1E9B06D}" type="datetime1">
              <a:rPr lang="nl-BE" smtClean="0"/>
              <a:t>11/12/2023</a:t>
            </a:fld>
            <a:endParaRPr lang="nl-BE" dirty="0"/>
          </a:p>
        </p:txBody>
      </p:sp>
      <p:cxnSp>
        <p:nvCxnSpPr>
          <p:cNvPr id="9" name="Straight Connector 13"/>
          <p:cNvCxnSpPr/>
          <p:nvPr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00A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1" descr="tm_rg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48395" y="5976000"/>
            <a:ext cx="2202688" cy="862584"/>
          </a:xfrm>
          <a:prstGeom prst="rect">
            <a:avLst/>
          </a:prstGeom>
        </p:spPr>
      </p:pic>
      <p:cxnSp>
        <p:nvCxnSpPr>
          <p:cNvPr id="11" name="Straight Connector 13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00A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1" descr="tm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648395" y="5976000"/>
            <a:ext cx="2202688" cy="86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42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Wireless IoT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06DDB72-AE64-41A5-BC5F-10B2AFFEA039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9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EEC183D-1B11-4CF8-B1AE-A7E684E64B3A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Wireless IoT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52618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Wireless IoT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6E0DADC-C795-4263-90E9-1CE1B39E546C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887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0990E83-B33C-4CC6-AFAB-900750E564EA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Wireless IoT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69574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Wireless IoT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222B792-5BEF-46AF-B905-2945E529AFA5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5352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807B98E7-99D5-4693-B0EC-83E5B9D224C2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093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BC6E4B0-3779-482B-B7B2-26FD28ED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720000" tIns="45720" rIns="72000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0247AF-425B-4C8D-B176-94A6D872C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1825625"/>
            <a:ext cx="12191999" cy="3769632"/>
          </a:xfrm>
          <a:prstGeom prst="rect">
            <a:avLst/>
          </a:prstGeom>
        </p:spPr>
        <p:txBody>
          <a:bodyPr vert="horz" lIns="720000" tIns="45720" rIns="72000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217886-ACB3-4AAD-A73F-2232DD2F4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noFill/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A6C0C652-7050-448E-A5F0-8C908C8BF174}" type="datetime1">
              <a:rPr lang="nl-BE" smtClean="0"/>
              <a:t>11/12/2023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27686B-E27C-4FC9-B284-1185D433D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noFill/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/>
              <a:t>Wireless IoT</a:t>
            </a:r>
            <a:endParaRPr lang="nl-BE" sz="950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23B437C9-873E-486F-B7A9-1823BA032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rgbClr val="009CAB"/>
          </a:solidFill>
          <a:ln w="22860">
            <a:noFill/>
          </a:ln>
        </p:spPr>
        <p:txBody>
          <a:bodyPr wrap="none" lIns="0" tIns="0" rIns="0" bIns="108000" anchor="b" anchorCtr="0">
            <a:noAutofit/>
          </a:bodyPr>
          <a:lstStyle>
            <a:lvl1pPr algn="ctr">
              <a:defRPr sz="1200" spc="2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37558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703" r:id="rId3"/>
    <p:sldLayoutId id="2147483704" r:id="rId4"/>
    <p:sldLayoutId id="2147483649" r:id="rId5"/>
    <p:sldLayoutId id="2147483688" r:id="rId6"/>
    <p:sldLayoutId id="2147483701" r:id="rId7"/>
    <p:sldLayoutId id="2147483702" r:id="rId8"/>
    <p:sldLayoutId id="2147483698" r:id="rId9"/>
    <p:sldLayoutId id="2147483706" r:id="rId10"/>
    <p:sldLayoutId id="2147483699" r:id="rId11"/>
    <p:sldLayoutId id="2147483707" r:id="rId12"/>
    <p:sldLayoutId id="2147483695" r:id="rId13"/>
    <p:sldLayoutId id="2147483700" r:id="rId14"/>
    <p:sldLayoutId id="2147483692" r:id="rId15"/>
    <p:sldLayoutId id="2147483684" r:id="rId16"/>
    <p:sldLayoutId id="2147483697" r:id="rId17"/>
    <p:sldLayoutId id="2147483696" r:id="rId18"/>
    <p:sldLayoutId id="2147483690" r:id="rId19"/>
    <p:sldLayoutId id="2147483691" r:id="rId20"/>
    <p:sldLayoutId id="2147483708" r:id="rId21"/>
    <p:sldLayoutId id="2147483677" r:id="rId22"/>
    <p:sldLayoutId id="2147483660" r:id="rId23"/>
    <p:sldLayoutId id="2147483675" r:id="rId24"/>
    <p:sldLayoutId id="2147483678" r:id="rId25"/>
    <p:sldLayoutId id="2147483679" r:id="rId26"/>
    <p:sldLayoutId id="2147483687" r:id="rId27"/>
    <p:sldLayoutId id="2147483674" r:id="rId28"/>
    <p:sldLayoutId id="2147483705" r:id="rId29"/>
    <p:sldLayoutId id="2147483685" r:id="rId30"/>
    <p:sldLayoutId id="2147483686" r:id="rId31"/>
    <p:sldLayoutId id="2147483676" r:id="rId32"/>
    <p:sldLayoutId id="2147483709" r:id="rId33"/>
    <p:sldLayoutId id="2147483655" r:id="rId34"/>
    <p:sldLayoutId id="2147483710" r:id="rId35"/>
    <p:sldLayoutId id="2147483711" r:id="rId3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C3C3C"/>
          </a:solidFill>
          <a:latin typeface="Poppins ExtraLight" panose="00000300000000000000" pitchFamily="2" charset="0"/>
          <a:ea typeface="+mj-ea"/>
          <a:cs typeface="Poppins ExtraLight" panose="00000300000000000000" pitchFamily="2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rgbClr val="F04C25"/>
        </a:buClr>
        <a:buSzPct val="75000"/>
        <a:buFont typeface="Wingdings" panose="05000000000000000000" pitchFamily="2" charset="2"/>
        <a:buNone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5000"/>
        <a:buFont typeface="Wingdings" panose="05000000000000000000" pitchFamily="2" charset="2"/>
        <a:buChar char="æ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0000"/>
        <a:buFont typeface="Wingdings" panose="05000000000000000000" pitchFamily="2" charset="2"/>
        <a:buChar char="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3pPr>
      <a:lvl4pPr marL="1044000" indent="-324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3C3C3C"/>
        </a:buClr>
        <a:buFont typeface="Nunito" panose="00000500000000000000" pitchFamily="2" charset="0"/>
        <a:buChar char="‐"/>
        <a:defRPr sz="2100" i="0" u="none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4pPr>
      <a:lvl5pPr marL="1224000" indent="-180000" algn="l" defTabSz="914400" rtl="0" eaLnBrk="1" latinLnBrk="0" hangingPunct="1">
        <a:lnSpc>
          <a:spcPct val="90000"/>
        </a:lnSpc>
        <a:spcBef>
          <a:spcPts val="300"/>
        </a:spcBef>
        <a:spcAft>
          <a:spcPts val="100"/>
        </a:spcAft>
        <a:buClr>
          <a:srgbClr val="3C3C3C"/>
        </a:buClr>
        <a:buSzPct val="120000"/>
        <a:buFont typeface="Nunito" panose="00000500000000000000" pitchFamily="2" charset="0"/>
        <a:buChar char="›"/>
        <a:defRPr sz="1700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arduino.cc/" TargetMode="Externa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mqtt.org/" TargetMode="Externa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l.mathworks.com/help/thingspeak/use-arduino-client-to-publish-to-a-channel.html" TargetMode="External"/><Relationship Id="rId2" Type="http://schemas.openxmlformats.org/officeDocument/2006/relationships/hyperlink" Target="https://thingspeak.com/" TargetMode="Externa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13" Type="http://schemas.openxmlformats.org/officeDocument/2006/relationships/image" Target="../media/image51.png"/><Relationship Id="rId3" Type="http://schemas.openxmlformats.org/officeDocument/2006/relationships/image" Target="../media/image41.tiff"/><Relationship Id="rId7" Type="http://schemas.openxmlformats.org/officeDocument/2006/relationships/image" Target="../media/image45.tiff"/><Relationship Id="rId12" Type="http://schemas.openxmlformats.org/officeDocument/2006/relationships/image" Target="../media/image50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4.tiff"/><Relationship Id="rId11" Type="http://schemas.openxmlformats.org/officeDocument/2006/relationships/image" Target="../media/image49.png"/><Relationship Id="rId5" Type="http://schemas.openxmlformats.org/officeDocument/2006/relationships/image" Target="../media/image43.tiff"/><Relationship Id="rId10" Type="http://schemas.openxmlformats.org/officeDocument/2006/relationships/image" Target="../media/image48.tiff"/><Relationship Id="rId4" Type="http://schemas.openxmlformats.org/officeDocument/2006/relationships/image" Target="../media/image42.tiff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telkamp/arduino-lmic-v1.5" TargetMode="Externa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thingsnetwork.org/docs/applications/thingspeak/" TargetMode="External"/><Relationship Id="rId2" Type="http://schemas.openxmlformats.org/officeDocument/2006/relationships/hyperlink" Target="https://thingspeak.com/" TargetMode="Externa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3895153"/>
            <a:ext cx="12193200" cy="996336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nl-BE" dirty="0" err="1"/>
              <a:t>LoRa</a:t>
            </a:r>
            <a:r>
              <a:rPr lang="nl-BE" dirty="0"/>
              <a:t> Lab ESP</a:t>
            </a:r>
            <a:endParaRPr lang="nl-NL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Wireless IOT</a:t>
            </a:r>
            <a:br>
              <a:rPr lang="nl-BE" dirty="0"/>
            </a:br>
            <a:r>
              <a:rPr lang="nl-BE" sz="1800" dirty="0"/>
              <a:t>2IOT</a:t>
            </a:r>
            <a:endParaRPr lang="nl-NL" sz="18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3334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/>
              <a:t>Go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>
                <a:hlinkClick r:id="rId2"/>
              </a:rPr>
              <a:t>www.arduino.cc</a:t>
            </a:r>
            <a:endParaRPr lang="nl-BE" dirty="0"/>
          </a:p>
          <a:p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Install</a:t>
            </a:r>
            <a:r>
              <a:rPr lang="nl-BE" dirty="0"/>
              <a:t> </a:t>
            </a:r>
            <a:r>
              <a:rPr lang="nl-BE" dirty="0" err="1"/>
              <a:t>Arduino</a:t>
            </a:r>
            <a:r>
              <a:rPr lang="nl-BE" dirty="0"/>
              <a:t> IDE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748291-6CA5-4DBF-B784-B9E3AA27E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050" y="2446098"/>
            <a:ext cx="6927180" cy="36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9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Connect Board/Port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 dirty="0"/>
          </a:p>
        </p:txBody>
      </p:sp>
      <p:pic>
        <p:nvPicPr>
          <p:cNvPr id="8" name="Tijdelijke aanduiding voor inhoud 7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47424"/>
          <a:stretch/>
        </p:blipFill>
        <p:spPr>
          <a:xfrm>
            <a:off x="1418590" y="1590751"/>
            <a:ext cx="4310063" cy="4608512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6373607" y="3442116"/>
            <a:ext cx="3623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Select ‘</a:t>
            </a:r>
            <a:r>
              <a:rPr lang="nl-BE" dirty="0" err="1"/>
              <a:t>Generic</a:t>
            </a:r>
            <a:r>
              <a:rPr lang="nl-BE" dirty="0"/>
              <a:t> ESP8266 Module’</a:t>
            </a:r>
          </a:p>
          <a:p>
            <a:r>
              <a:rPr lang="nl-BE" dirty="0"/>
              <a:t>Select COM 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202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Install</a:t>
            </a:r>
            <a:r>
              <a:rPr lang="nl-BE" dirty="0"/>
              <a:t> </a:t>
            </a:r>
            <a:r>
              <a:rPr lang="nl-BE" dirty="0" err="1"/>
              <a:t>libraries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 dirty="0"/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66459"/>
          <a:stretch/>
        </p:blipFill>
        <p:spPr>
          <a:xfrm>
            <a:off x="1147666" y="1741647"/>
            <a:ext cx="2641600" cy="4427537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/>
          <a:srcRect r="565"/>
          <a:stretch/>
        </p:blipFill>
        <p:spPr>
          <a:xfrm>
            <a:off x="4392538" y="2204864"/>
            <a:ext cx="6239966" cy="174224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4"/>
          <a:srcRect l="1909" t="14571" r="4180" b="63652"/>
          <a:stretch/>
        </p:blipFill>
        <p:spPr>
          <a:xfrm>
            <a:off x="4375056" y="4149080"/>
            <a:ext cx="6257448" cy="81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90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Verify</a:t>
            </a:r>
            <a:r>
              <a:rPr lang="nl-BE" dirty="0"/>
              <a:t>/</a:t>
            </a:r>
            <a:r>
              <a:rPr lang="nl-BE" dirty="0" err="1"/>
              <a:t>Compile</a:t>
            </a:r>
            <a:r>
              <a:rPr lang="nl-BE" dirty="0"/>
              <a:t>/Upload Program </a:t>
            </a:r>
            <a:r>
              <a:rPr lang="nl-BE" dirty="0" err="1"/>
              <a:t>and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open </a:t>
            </a:r>
            <a:r>
              <a:rPr lang="nl-BE" dirty="0" err="1"/>
              <a:t>Serial</a:t>
            </a:r>
            <a:r>
              <a:rPr lang="nl-BE" dirty="0"/>
              <a:t> monitor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 dirty="0"/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914" t="627" r="53367" b="67473"/>
          <a:stretch/>
        </p:blipFill>
        <p:spPr>
          <a:xfrm>
            <a:off x="877077" y="1968520"/>
            <a:ext cx="4462463" cy="1749425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6744073" y="4402798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Select 115200 bps</a:t>
            </a:r>
            <a:endParaRPr lang="en-US" dirty="0"/>
          </a:p>
        </p:txBody>
      </p:sp>
      <p:pic>
        <p:nvPicPr>
          <p:cNvPr id="8" name="Tijdelijke aanduiding voor inhoud 5"/>
          <p:cNvPicPr>
            <a:picLocks noChangeAspect="1"/>
          </p:cNvPicPr>
          <p:nvPr/>
        </p:nvPicPr>
        <p:blipFill rotWithShape="1">
          <a:blip r:embed="rId3"/>
          <a:srcRect l="623" r="52743" b="64847"/>
          <a:stretch/>
        </p:blipFill>
        <p:spPr>
          <a:xfrm>
            <a:off x="2193358" y="4250717"/>
            <a:ext cx="4550715" cy="192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46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Read sensor over WLAN </a:t>
            </a:r>
            <a:r>
              <a:rPr lang="nl-BE" dirty="0" err="1"/>
              <a:t>and</a:t>
            </a:r>
            <a:r>
              <a:rPr lang="nl-BE" dirty="0"/>
              <a:t> MQTT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56753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‘MQTT (Message Queuing Telemetry Transport) is an ISO standard publish-subscribe-based messaging protocol. It works on top of the TCP/IP protocol. The publish-subscribe messaging pattern requires a message broker.’</a:t>
            </a:r>
          </a:p>
          <a:p>
            <a:r>
              <a:rPr lang="en-US" dirty="0">
                <a:hlinkClick r:id="rId2"/>
              </a:rPr>
              <a:t>http://mqtt.org/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MQTT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15</a:t>
            </a:fld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3" y="3416082"/>
            <a:ext cx="4295754" cy="253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8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Setup: ESP8266, SI7021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16</a:t>
            </a:fld>
            <a:endParaRPr lang="nl-BE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942392" y="1743075"/>
            <a:ext cx="64293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67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Code: MQTT </a:t>
            </a:r>
            <a:r>
              <a:rPr lang="nl-BE" dirty="0" err="1"/>
              <a:t>publisher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17</a:t>
            </a:fld>
            <a:endParaRPr lang="nl-BE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1740373"/>
              </p:ext>
            </p:extLst>
          </p:nvPr>
        </p:nvGraphicFramePr>
        <p:xfrm>
          <a:off x="9408368" y="518994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dPad-document" showAsIcon="1" r:id="rId2" imgW="914400" imgH="771480" progId="WordPad.Document.1">
                  <p:embed/>
                </p:oleObj>
              </mc:Choice>
              <mc:Fallback>
                <p:oleObj name="WordPad-document" showAsIcon="1" r:id="rId2" imgW="914400" imgH="771480" progId="WordPad.Document.1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408368" y="518994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kstvak 12"/>
          <p:cNvSpPr txBox="1"/>
          <p:nvPr/>
        </p:nvSpPr>
        <p:spPr>
          <a:xfrm>
            <a:off x="7104112" y="1988841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rgbClr val="FF0000"/>
                </a:solidFill>
              </a:rPr>
              <a:t>Use</a:t>
            </a:r>
            <a:r>
              <a:rPr lang="nl-BE" dirty="0">
                <a:solidFill>
                  <a:srgbClr val="FF0000"/>
                </a:solidFill>
              </a:rPr>
              <a:t> </a:t>
            </a:r>
            <a:r>
              <a:rPr lang="nl-BE" dirty="0" err="1">
                <a:solidFill>
                  <a:srgbClr val="FF0000"/>
                </a:solidFill>
              </a:rPr>
              <a:t>your</a:t>
            </a:r>
            <a:r>
              <a:rPr lang="nl-BE" dirty="0">
                <a:solidFill>
                  <a:srgbClr val="FF0000"/>
                </a:solidFill>
              </a:rPr>
              <a:t> personal </a:t>
            </a:r>
            <a:r>
              <a:rPr lang="nl-BE" dirty="0" err="1">
                <a:solidFill>
                  <a:srgbClr val="FF0000"/>
                </a:solidFill>
              </a:rPr>
              <a:t>WiFi</a:t>
            </a:r>
            <a:r>
              <a:rPr lang="nl-BE" dirty="0">
                <a:solidFill>
                  <a:srgbClr val="FF0000"/>
                </a:solidFill>
              </a:rPr>
              <a:t> </a:t>
            </a:r>
            <a:r>
              <a:rPr lang="nl-BE" dirty="0" err="1">
                <a:solidFill>
                  <a:srgbClr val="FF0000"/>
                </a:solidFill>
              </a:rPr>
              <a:t>and</a:t>
            </a:r>
            <a:r>
              <a:rPr lang="nl-BE" dirty="0">
                <a:solidFill>
                  <a:srgbClr val="FF0000"/>
                </a:solidFill>
              </a:rPr>
              <a:t> MQTT </a:t>
            </a:r>
            <a:r>
              <a:rPr lang="nl-BE" dirty="0" err="1">
                <a:solidFill>
                  <a:srgbClr val="FF0000"/>
                </a:solidFill>
              </a:rPr>
              <a:t>settings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462130-81C7-405C-8439-AB39E96A2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653" y="1634487"/>
            <a:ext cx="5593565" cy="45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21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 err="1"/>
              <a:t>ThingSpeak</a:t>
            </a:r>
            <a:r>
              <a:rPr lang="nl-BE" dirty="0"/>
              <a:t>:</a:t>
            </a:r>
            <a:br>
              <a:rPr lang="nl-BE" dirty="0"/>
            </a:br>
            <a:r>
              <a:rPr lang="en-US" dirty="0">
                <a:hlinkClick r:id="rId2"/>
              </a:rPr>
              <a:t>https://thingspeak.com/</a:t>
            </a:r>
            <a:endParaRPr lang="en-US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 err="1"/>
              <a:t>ThingSpeak</a:t>
            </a:r>
            <a:r>
              <a:rPr lang="nl-BE" dirty="0"/>
              <a:t> - MQTT </a:t>
            </a:r>
            <a:r>
              <a:rPr lang="nl-BE" dirty="0" err="1"/>
              <a:t>integration</a:t>
            </a:r>
            <a:r>
              <a:rPr lang="nl-BE" dirty="0"/>
              <a:t>:</a:t>
            </a:r>
          </a:p>
          <a:p>
            <a:pPr marL="355600" lvl="1" indent="0">
              <a:buNone/>
            </a:pPr>
            <a:r>
              <a:rPr lang="en-US" dirty="0">
                <a:hlinkClick r:id="rId3"/>
              </a:rPr>
              <a:t>https://nl.mathworks.com/help/thingspeak/use-arduino-client-to-publish-to-a-channel.html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Thingspeak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18</a:t>
            </a:fld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601" y="2448238"/>
            <a:ext cx="7330405" cy="256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56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3009CB-B399-4420-B7FE-A6C2FF51F5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 err="1"/>
              <a:t>Find</a:t>
            </a:r>
            <a:r>
              <a:rPr lang="nl-BE" dirty="0"/>
              <a:t>/set in My Profile</a:t>
            </a:r>
          </a:p>
          <a:p>
            <a:pPr lvl="1"/>
            <a:r>
              <a:rPr lang="nl-BE" dirty="0"/>
              <a:t>Username (MQTT user)</a:t>
            </a:r>
          </a:p>
          <a:p>
            <a:pPr lvl="1"/>
            <a:r>
              <a:rPr lang="nl-BE" dirty="0"/>
              <a:t>MQTT API </a:t>
            </a:r>
            <a:r>
              <a:rPr lang="nl-BE" dirty="0" err="1"/>
              <a:t>Key</a:t>
            </a:r>
            <a:r>
              <a:rPr lang="nl-BE" dirty="0"/>
              <a:t> (MQTT </a:t>
            </a:r>
            <a:r>
              <a:rPr lang="nl-BE" dirty="0" err="1"/>
              <a:t>pwd</a:t>
            </a:r>
            <a:r>
              <a:rPr lang="nl-BE" dirty="0"/>
              <a:t>)</a:t>
            </a:r>
          </a:p>
          <a:p>
            <a:r>
              <a:rPr lang="nl-BE" dirty="0" err="1"/>
              <a:t>Find</a:t>
            </a:r>
            <a:r>
              <a:rPr lang="nl-BE" dirty="0"/>
              <a:t>/set in My </a:t>
            </a:r>
            <a:r>
              <a:rPr lang="nl-BE" dirty="0" err="1"/>
              <a:t>Channels</a:t>
            </a:r>
            <a:endParaRPr lang="nl-BE" dirty="0"/>
          </a:p>
          <a:p>
            <a:pPr lvl="1"/>
            <a:r>
              <a:rPr lang="nl-BE" dirty="0"/>
              <a:t>Write API </a:t>
            </a:r>
            <a:r>
              <a:rPr lang="nl-BE" dirty="0" err="1"/>
              <a:t>Key</a:t>
            </a:r>
            <a:endParaRPr lang="nl-BE" dirty="0"/>
          </a:p>
          <a:p>
            <a:pPr lvl="1"/>
            <a:r>
              <a:rPr lang="nl-BE" dirty="0"/>
              <a:t>Channel ID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6036B6-23CA-4FC1-9245-900A347A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ThingSpeak</a:t>
            </a:r>
            <a:r>
              <a:rPr lang="nl-BE" dirty="0"/>
              <a:t> </a:t>
            </a:r>
            <a:r>
              <a:rPr lang="nl-BE" dirty="0" err="1"/>
              <a:t>Configuration</a:t>
            </a:r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FFACD-F8B4-4361-A171-65B35C3749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A6EA1-0EB7-40CF-87DA-6AD7541FDE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99294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sensor locally</a:t>
            </a:r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356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Thingspeak</a:t>
            </a:r>
            <a:r>
              <a:rPr lang="nl-BE" dirty="0"/>
              <a:t> on web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20</a:t>
            </a:fld>
            <a:endParaRPr lang="nl-BE" dirty="0"/>
          </a:p>
        </p:txBody>
      </p:sp>
      <p:pic>
        <p:nvPicPr>
          <p:cNvPr id="9" name="Tijdelijke aanduiding voor inhoud 8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034754" y="1835960"/>
            <a:ext cx="8272462" cy="400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70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 err="1"/>
              <a:t>ThingView</a:t>
            </a:r>
            <a:r>
              <a:rPr lang="nl-BE" dirty="0"/>
              <a:t> on Android or iOS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ThingSpeak</a:t>
            </a:r>
            <a:r>
              <a:rPr lang="nl-BE" dirty="0"/>
              <a:t> on mobile device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21</a:t>
            </a:fld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367" y="2758682"/>
            <a:ext cx="3384510" cy="3265056"/>
          </a:xfrm>
          <a:prstGeom prst="rect">
            <a:avLst/>
          </a:prstGeom>
        </p:spPr>
      </p:pic>
      <p:pic>
        <p:nvPicPr>
          <p:cNvPr id="10" name="Tijdelijke aanduiding voor inhou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367" y="2758682"/>
            <a:ext cx="3888408" cy="327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67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ThingSpeak</a:t>
            </a:r>
            <a:r>
              <a:rPr lang="nl-BE" dirty="0"/>
              <a:t> on mobile device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22</a:t>
            </a:fld>
            <a:endParaRPr lang="nl-BE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45331"/>
          <a:stretch/>
        </p:blipFill>
        <p:spPr>
          <a:xfrm>
            <a:off x="1815905" y="2013025"/>
            <a:ext cx="5813425" cy="418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79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Read sensor over </a:t>
            </a:r>
            <a:r>
              <a:rPr lang="nl-BE" dirty="0" err="1"/>
              <a:t>LoRa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The </a:t>
            </a:r>
            <a:r>
              <a:rPr lang="nl-BE" dirty="0" err="1"/>
              <a:t>Things</a:t>
            </a:r>
            <a:r>
              <a:rPr lang="nl-BE" dirty="0"/>
              <a:t> Network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07837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LoRa</a:t>
            </a:r>
            <a:r>
              <a:rPr lang="nl-BE" dirty="0"/>
              <a:t>: </a:t>
            </a:r>
            <a:r>
              <a:rPr lang="nl-BE" dirty="0" err="1"/>
              <a:t>Properties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24</a:t>
            </a:fld>
            <a:endParaRPr lang="nl-BE" dirty="0"/>
          </a:p>
        </p:txBody>
      </p:sp>
      <p:pic>
        <p:nvPicPr>
          <p:cNvPr id="10242" name="Picture 2" descr="My image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69" y="1797741"/>
            <a:ext cx="5897563" cy="442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501" y="2492897"/>
            <a:ext cx="2590896" cy="303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91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The Things Network is about enabling low power Devices to use long range Gateways to connect to an open-source, decentralized Network to exchange data with Applications.</a:t>
            </a:r>
            <a:endParaRPr lang="nl-BE" dirty="0"/>
          </a:p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Things</a:t>
            </a:r>
            <a:r>
              <a:rPr lang="nl-BE" dirty="0"/>
              <a:t> Network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25</a:t>
            </a:fld>
            <a:endParaRPr lang="nl-BE" dirty="0"/>
          </a:p>
        </p:txBody>
      </p:sp>
      <p:pic>
        <p:nvPicPr>
          <p:cNvPr id="7" name="Tijdelijke aanduiding voor inhou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513" y="3573017"/>
            <a:ext cx="6876884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83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39A1C-6A9E-2643-885B-5F81DD67D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and Gateways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317D18-3B8E-DF4C-87BF-230E55D61C0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70CA29E-0ABD-6E49-B4A1-3FFEF5C2E3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26</a:t>
            </a:fld>
            <a:endParaRPr lang="nl-B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C158F50-CE18-49A0-8042-B3B1A6464163}"/>
              </a:ext>
            </a:extLst>
          </p:cNvPr>
          <p:cNvGrpSpPr/>
          <p:nvPr/>
        </p:nvGrpSpPr>
        <p:grpSpPr>
          <a:xfrm>
            <a:off x="1549793" y="1621346"/>
            <a:ext cx="9092414" cy="4668139"/>
            <a:chOff x="1524001" y="1268760"/>
            <a:chExt cx="9092414" cy="4668139"/>
          </a:xfrm>
        </p:grpSpPr>
        <p:cxnSp>
          <p:nvCxnSpPr>
            <p:cNvPr id="80" name="Rechte verbindingslijn 1032">
              <a:extLst>
                <a:ext uri="{FF2B5EF4-FFF2-40B4-BE49-F238E27FC236}">
                  <a16:creationId xmlns:a16="http://schemas.microsoft.com/office/drawing/2014/main" id="{A4FE78F0-650B-5544-8F75-B97120C0DBCC}"/>
                </a:ext>
              </a:extLst>
            </p:cNvPr>
            <p:cNvCxnSpPr>
              <a:cxnSpLocks/>
            </p:cNvCxnSpPr>
            <p:nvPr/>
          </p:nvCxnSpPr>
          <p:spPr>
            <a:xfrm>
              <a:off x="8469974" y="3353215"/>
              <a:ext cx="125199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Rechte verbindingslijn 25">
              <a:extLst>
                <a:ext uri="{FF2B5EF4-FFF2-40B4-BE49-F238E27FC236}">
                  <a16:creationId xmlns:a16="http://schemas.microsoft.com/office/drawing/2014/main" id="{535FDB94-89E5-FD45-8795-51D499A027C3}"/>
                </a:ext>
              </a:extLst>
            </p:cNvPr>
            <p:cNvCxnSpPr>
              <a:cxnSpLocks/>
            </p:cNvCxnSpPr>
            <p:nvPr/>
          </p:nvCxnSpPr>
          <p:spPr>
            <a:xfrm>
              <a:off x="8058056" y="3683270"/>
              <a:ext cx="0" cy="99785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Rechte verbindingslijn 1032">
              <a:extLst>
                <a:ext uri="{FF2B5EF4-FFF2-40B4-BE49-F238E27FC236}">
                  <a16:creationId xmlns:a16="http://schemas.microsoft.com/office/drawing/2014/main" id="{974D06CA-C1B0-874E-8F3C-A0B7DAF11C21}"/>
                </a:ext>
              </a:extLst>
            </p:cNvPr>
            <p:cNvCxnSpPr>
              <a:cxnSpLocks/>
            </p:cNvCxnSpPr>
            <p:nvPr/>
          </p:nvCxnSpPr>
          <p:spPr>
            <a:xfrm>
              <a:off x="3946542" y="1820169"/>
              <a:ext cx="142937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7796ECB-F73F-1545-8EFB-EBE2C5050EEB}"/>
                </a:ext>
              </a:extLst>
            </p:cNvPr>
            <p:cNvSpPr/>
            <p:nvPr/>
          </p:nvSpPr>
          <p:spPr>
            <a:xfrm>
              <a:off x="5375920" y="1268760"/>
              <a:ext cx="3456384" cy="1275758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F7C796E-3601-794D-9145-ED3A7B5A62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244" r="32926"/>
            <a:stretch/>
          </p:blipFill>
          <p:spPr>
            <a:xfrm>
              <a:off x="1705053" y="1795036"/>
              <a:ext cx="1391298" cy="178851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9F166AE-4B63-D142-893F-AB3C081E4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2049" y="1410147"/>
              <a:ext cx="1281088" cy="98667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43AACB8-5B0A-1E4D-889B-C98461806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9379" y="1964179"/>
              <a:ext cx="1651000" cy="16510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77152F5-E96F-B44F-A55D-795B97FF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9429" y="4179140"/>
              <a:ext cx="1295400" cy="7239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FF3C7C1-4195-C44B-8A3A-AE522833B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3955" y="4796139"/>
              <a:ext cx="1485900" cy="10160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15CE2AE-D266-AD46-B494-A42B7D154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300" y="4728244"/>
              <a:ext cx="1396646" cy="10459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7C1205A-24DB-464D-AA75-FDB570A63E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34714"/>
            <a:stretch/>
          </p:blipFill>
          <p:spPr>
            <a:xfrm>
              <a:off x="7254649" y="1555877"/>
              <a:ext cx="1296145" cy="32353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A92BEF7-395B-A649-8786-891A94203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64153" y="2996953"/>
              <a:ext cx="1155877" cy="71252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1D0C5B4-7C08-5C43-98AD-49E7897CC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08566" y="1416756"/>
              <a:ext cx="1155877" cy="712527"/>
            </a:xfrm>
            <a:prstGeom prst="rect">
              <a:avLst/>
            </a:prstGeom>
          </p:spPr>
        </p:pic>
        <p:sp>
          <p:nvSpPr>
            <p:cNvPr id="67" name="Rechthoek 1052">
              <a:extLst>
                <a:ext uri="{FF2B5EF4-FFF2-40B4-BE49-F238E27FC236}">
                  <a16:creationId xmlns:a16="http://schemas.microsoft.com/office/drawing/2014/main" id="{1BA7FB4B-7D89-CF40-9048-EAE71A31206D}"/>
                </a:ext>
              </a:extLst>
            </p:cNvPr>
            <p:cNvSpPr/>
            <p:nvPr/>
          </p:nvSpPr>
          <p:spPr>
            <a:xfrm>
              <a:off x="4418933" y="1583668"/>
              <a:ext cx="516487" cy="2154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8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TCP/IP</a:t>
              </a:r>
            </a:p>
          </p:txBody>
        </p:sp>
        <p:cxnSp>
          <p:nvCxnSpPr>
            <p:cNvPr id="74" name="Rechte verbindingslijn 25">
              <a:extLst>
                <a:ext uri="{FF2B5EF4-FFF2-40B4-BE49-F238E27FC236}">
                  <a16:creationId xmlns:a16="http://schemas.microsoft.com/office/drawing/2014/main" id="{A7F40E35-FE59-A944-A82B-B21DC2D68D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0643" y="1795270"/>
              <a:ext cx="406910" cy="40690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hthoek 1052">
              <a:extLst>
                <a:ext uri="{FF2B5EF4-FFF2-40B4-BE49-F238E27FC236}">
                  <a16:creationId xmlns:a16="http://schemas.microsoft.com/office/drawing/2014/main" id="{AF65570B-8F8C-BE4F-888E-48E386BCB1D3}"/>
                </a:ext>
              </a:extLst>
            </p:cNvPr>
            <p:cNvSpPr/>
            <p:nvPr/>
          </p:nvSpPr>
          <p:spPr>
            <a:xfrm>
              <a:off x="8052768" y="4023535"/>
              <a:ext cx="516487" cy="2154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8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TCP/IP</a:t>
              </a:r>
            </a:p>
          </p:txBody>
        </p:sp>
        <p:cxnSp>
          <p:nvCxnSpPr>
            <p:cNvPr id="76" name="Rechte verbindingslijn 25">
              <a:extLst>
                <a:ext uri="{FF2B5EF4-FFF2-40B4-BE49-F238E27FC236}">
                  <a16:creationId xmlns:a16="http://schemas.microsoft.com/office/drawing/2014/main" id="{765C811C-A58A-D342-9237-B0695F64830B}"/>
                </a:ext>
              </a:extLst>
            </p:cNvPr>
            <p:cNvCxnSpPr>
              <a:cxnSpLocks/>
            </p:cNvCxnSpPr>
            <p:nvPr/>
          </p:nvCxnSpPr>
          <p:spPr>
            <a:xfrm>
              <a:off x="8052767" y="2544518"/>
              <a:ext cx="0" cy="45243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hthoek 1052">
              <a:extLst>
                <a:ext uri="{FF2B5EF4-FFF2-40B4-BE49-F238E27FC236}">
                  <a16:creationId xmlns:a16="http://schemas.microsoft.com/office/drawing/2014/main" id="{866DD1E2-D786-5647-A278-C61B7D123ED8}"/>
                </a:ext>
              </a:extLst>
            </p:cNvPr>
            <p:cNvSpPr/>
            <p:nvPr/>
          </p:nvSpPr>
          <p:spPr>
            <a:xfrm>
              <a:off x="8052768" y="2689293"/>
              <a:ext cx="516487" cy="2154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8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TCP/IP</a:t>
              </a:r>
            </a:p>
          </p:txBody>
        </p:sp>
        <p:sp>
          <p:nvSpPr>
            <p:cNvPr id="81" name="Rechthoek 1052">
              <a:extLst>
                <a:ext uri="{FF2B5EF4-FFF2-40B4-BE49-F238E27FC236}">
                  <a16:creationId xmlns:a16="http://schemas.microsoft.com/office/drawing/2014/main" id="{37C5E387-5BCE-574B-9CEC-64F1C56AE3E1}"/>
                </a:ext>
              </a:extLst>
            </p:cNvPr>
            <p:cNvSpPr/>
            <p:nvPr/>
          </p:nvSpPr>
          <p:spPr>
            <a:xfrm>
              <a:off x="9604896" y="3958415"/>
              <a:ext cx="64312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1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Client</a:t>
              </a:r>
            </a:p>
            <a:p>
              <a:pPr algn="ctr"/>
              <a:r>
                <a:rPr lang="nl-NL" sz="1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(PC)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CF0276C-1C04-A44C-94D4-4E7DB3BAE9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21999" b="10064"/>
            <a:stretch/>
          </p:blipFill>
          <p:spPr>
            <a:xfrm>
              <a:off x="2841929" y="3626823"/>
              <a:ext cx="1495504" cy="1016000"/>
            </a:xfrm>
            <a:prstGeom prst="rect">
              <a:avLst/>
            </a:prstGeom>
          </p:spPr>
        </p:pic>
        <p:sp>
          <p:nvSpPr>
            <p:cNvPr id="83" name="Rechthoek 1052">
              <a:extLst>
                <a:ext uri="{FF2B5EF4-FFF2-40B4-BE49-F238E27FC236}">
                  <a16:creationId xmlns:a16="http://schemas.microsoft.com/office/drawing/2014/main" id="{FAD14EB0-F88B-ED4E-A25F-2515B502C03A}"/>
                </a:ext>
              </a:extLst>
            </p:cNvPr>
            <p:cNvSpPr/>
            <p:nvPr/>
          </p:nvSpPr>
          <p:spPr>
            <a:xfrm>
              <a:off x="1598501" y="5629122"/>
              <a:ext cx="224292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1400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Arduino</a:t>
              </a:r>
              <a:r>
                <a:rPr lang="nl-NL" sz="1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MKR WAN 1310</a:t>
              </a:r>
            </a:p>
          </p:txBody>
        </p:sp>
        <p:sp>
          <p:nvSpPr>
            <p:cNvPr id="85" name="Rechthoek 1052">
              <a:extLst>
                <a:ext uri="{FF2B5EF4-FFF2-40B4-BE49-F238E27FC236}">
                  <a16:creationId xmlns:a16="http://schemas.microsoft.com/office/drawing/2014/main" id="{B6F379DE-1AA8-7C42-A5AB-DC50AC5DD7DB}"/>
                </a:ext>
              </a:extLst>
            </p:cNvPr>
            <p:cNvSpPr/>
            <p:nvPr/>
          </p:nvSpPr>
          <p:spPr>
            <a:xfrm>
              <a:off x="4017703" y="5625880"/>
              <a:ext cx="148470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1400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RPi</a:t>
              </a:r>
              <a:r>
                <a:rPr lang="nl-NL" sz="1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+ RFM95W</a:t>
              </a:r>
            </a:p>
          </p:txBody>
        </p:sp>
        <p:cxnSp>
          <p:nvCxnSpPr>
            <p:cNvPr id="87" name="Rechte verbindingslijn 25">
              <a:extLst>
                <a:ext uri="{FF2B5EF4-FFF2-40B4-BE49-F238E27FC236}">
                  <a16:creationId xmlns:a16="http://schemas.microsoft.com/office/drawing/2014/main" id="{429353F1-6E50-B445-85A9-D0FCEAB5AC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3908" y="2044645"/>
              <a:ext cx="342766" cy="34276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hthoek 1052">
              <a:extLst>
                <a:ext uri="{FF2B5EF4-FFF2-40B4-BE49-F238E27FC236}">
                  <a16:creationId xmlns:a16="http://schemas.microsoft.com/office/drawing/2014/main" id="{4B7FAC4C-BAE1-E147-AD96-D8E7A0961638}"/>
                </a:ext>
              </a:extLst>
            </p:cNvPr>
            <p:cNvSpPr/>
            <p:nvPr/>
          </p:nvSpPr>
          <p:spPr>
            <a:xfrm>
              <a:off x="2315594" y="1828418"/>
              <a:ext cx="516487" cy="2154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8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TCP/IP</a:t>
              </a:r>
            </a:p>
          </p:txBody>
        </p:sp>
        <p:sp>
          <p:nvSpPr>
            <p:cNvPr id="92" name="Rechthoek 1052">
              <a:extLst>
                <a:ext uri="{FF2B5EF4-FFF2-40B4-BE49-F238E27FC236}">
                  <a16:creationId xmlns:a16="http://schemas.microsoft.com/office/drawing/2014/main" id="{A32044D3-6C4C-7F42-9423-ABB29BB1AA77}"/>
                </a:ext>
              </a:extLst>
            </p:cNvPr>
            <p:cNvSpPr/>
            <p:nvPr/>
          </p:nvSpPr>
          <p:spPr>
            <a:xfrm>
              <a:off x="4058623" y="2032089"/>
              <a:ext cx="516487" cy="2154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8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TCP/IP</a:t>
              </a:r>
            </a:p>
          </p:txBody>
        </p:sp>
        <p:sp>
          <p:nvSpPr>
            <p:cNvPr id="93" name="Rechthoek 1052">
              <a:extLst>
                <a:ext uri="{FF2B5EF4-FFF2-40B4-BE49-F238E27FC236}">
                  <a16:creationId xmlns:a16="http://schemas.microsoft.com/office/drawing/2014/main" id="{B03878C7-E1F8-ED44-915A-61664C691771}"/>
                </a:ext>
              </a:extLst>
            </p:cNvPr>
            <p:cNvSpPr/>
            <p:nvPr/>
          </p:nvSpPr>
          <p:spPr>
            <a:xfrm>
              <a:off x="1524001" y="3203248"/>
              <a:ext cx="184537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1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TTN Indoor Gateway</a:t>
              </a:r>
              <a:br>
                <a:rPr lang="nl-NL" sz="1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</a:br>
              <a:r>
                <a:rPr lang="nl-NL" sz="1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(8ch)</a:t>
              </a:r>
            </a:p>
          </p:txBody>
        </p:sp>
        <p:sp>
          <p:nvSpPr>
            <p:cNvPr id="94" name="Rechthoek 1052">
              <a:extLst>
                <a:ext uri="{FF2B5EF4-FFF2-40B4-BE49-F238E27FC236}">
                  <a16:creationId xmlns:a16="http://schemas.microsoft.com/office/drawing/2014/main" id="{3FA98438-77F8-9142-879E-1238F0ADD792}"/>
                </a:ext>
              </a:extLst>
            </p:cNvPr>
            <p:cNvSpPr/>
            <p:nvPr/>
          </p:nvSpPr>
          <p:spPr>
            <a:xfrm>
              <a:off x="3512987" y="3221703"/>
              <a:ext cx="206178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1400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RPi</a:t>
              </a:r>
              <a:r>
                <a:rPr lang="nl-NL" sz="1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+ </a:t>
              </a:r>
              <a:r>
                <a:rPr lang="nl-NL" sz="1400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Dragino</a:t>
              </a:r>
              <a:r>
                <a:rPr lang="nl-NL" sz="1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Gateway</a:t>
              </a:r>
              <a:br>
                <a:rPr lang="nl-NL" sz="1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</a:br>
              <a:r>
                <a:rPr lang="nl-NL" sz="1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(1ch)</a:t>
              </a:r>
            </a:p>
          </p:txBody>
        </p:sp>
        <p:sp>
          <p:nvSpPr>
            <p:cNvPr id="97" name="Rechthoek 1052">
              <a:extLst>
                <a:ext uri="{FF2B5EF4-FFF2-40B4-BE49-F238E27FC236}">
                  <a16:creationId xmlns:a16="http://schemas.microsoft.com/office/drawing/2014/main" id="{37835833-492E-2944-B867-5F55EC86EEB8}"/>
                </a:ext>
              </a:extLst>
            </p:cNvPr>
            <p:cNvSpPr/>
            <p:nvPr/>
          </p:nvSpPr>
          <p:spPr>
            <a:xfrm>
              <a:off x="9194213" y="4964410"/>
              <a:ext cx="72968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1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Server</a:t>
              </a:r>
            </a:p>
            <a:p>
              <a:pPr algn="ctr"/>
              <a:r>
                <a:rPr lang="nl-NL" sz="1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(</a:t>
              </a:r>
              <a:r>
                <a:rPr lang="nl-NL" sz="1400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cloud</a:t>
              </a:r>
              <a:r>
                <a:rPr lang="nl-NL" sz="1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)</a:t>
              </a:r>
            </a:p>
          </p:txBody>
        </p:sp>
        <p:sp>
          <p:nvSpPr>
            <p:cNvPr id="98" name="Rechthoek 1052">
              <a:extLst>
                <a:ext uri="{FF2B5EF4-FFF2-40B4-BE49-F238E27FC236}">
                  <a16:creationId xmlns:a16="http://schemas.microsoft.com/office/drawing/2014/main" id="{6ABCA89E-A151-3948-B0B8-58E2E35F99CB}"/>
                </a:ext>
              </a:extLst>
            </p:cNvPr>
            <p:cNvSpPr/>
            <p:nvPr/>
          </p:nvSpPr>
          <p:spPr>
            <a:xfrm>
              <a:off x="8587008" y="3110662"/>
              <a:ext cx="516487" cy="2154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8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TCP/IP</a:t>
              </a:r>
            </a:p>
          </p:txBody>
        </p:sp>
        <p:pic>
          <p:nvPicPr>
            <p:cNvPr id="2" name="Afbeelding 1"/>
            <p:cNvPicPr>
              <a:picLocks noChangeAspect="1"/>
            </p:cNvPicPr>
            <p:nvPr/>
          </p:nvPicPr>
          <p:blipFill rotWithShape="1">
            <a:blip r:embed="rId11"/>
            <a:srcRect l="13175" t="15666" r="16944" b="19630"/>
            <a:stretch/>
          </p:blipFill>
          <p:spPr>
            <a:xfrm>
              <a:off x="6959412" y="4681129"/>
              <a:ext cx="2186711" cy="1214841"/>
            </a:xfrm>
            <a:prstGeom prst="rect">
              <a:avLst/>
            </a:prstGeom>
          </p:spPr>
        </p:pic>
        <p:pic>
          <p:nvPicPr>
            <p:cNvPr id="7" name="Afbeelding 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236504" y="2759390"/>
              <a:ext cx="1379911" cy="1207422"/>
            </a:xfrm>
            <a:prstGeom prst="rect">
              <a:avLst/>
            </a:prstGeom>
          </p:spPr>
        </p:pic>
        <p:pic>
          <p:nvPicPr>
            <p:cNvPr id="8" name="Afbeelding 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55387" y="1993122"/>
              <a:ext cx="1704911" cy="394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078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RFM95W </a:t>
            </a:r>
            <a:r>
              <a:rPr lang="nl-BE" dirty="0" err="1"/>
              <a:t>LoRa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27</a:t>
            </a:fld>
            <a:endParaRPr lang="nl-BE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70384" y="1613853"/>
            <a:ext cx="4319588" cy="468312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3"/>
          <a:srcRect l="13541" r="11227"/>
          <a:stretch/>
        </p:blipFill>
        <p:spPr>
          <a:xfrm>
            <a:off x="7104112" y="3429001"/>
            <a:ext cx="3024336" cy="224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77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nl-BE" dirty="0"/>
              <a:t>Power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/>
              <a:t>SPI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/>
              <a:t>GPIO</a:t>
            </a:r>
          </a:p>
          <a:p>
            <a:pPr lvl="2"/>
            <a:r>
              <a:rPr lang="nl-BE" dirty="0"/>
              <a:t>G0 = DIO0 = </a:t>
            </a:r>
            <a:r>
              <a:rPr lang="nl-BE" dirty="0" err="1"/>
              <a:t>TxDone</a:t>
            </a:r>
            <a:r>
              <a:rPr lang="nl-BE" dirty="0"/>
              <a:t>/</a:t>
            </a:r>
            <a:r>
              <a:rPr lang="nl-BE" dirty="0" err="1"/>
              <a:t>RxDone</a:t>
            </a:r>
            <a:endParaRPr lang="nl-BE" dirty="0"/>
          </a:p>
          <a:p>
            <a:pPr lvl="2"/>
            <a:r>
              <a:rPr lang="nl-BE" dirty="0"/>
              <a:t>G1 = DIO1 = </a:t>
            </a:r>
            <a:r>
              <a:rPr lang="nl-BE" dirty="0" err="1"/>
              <a:t>RxTimeout</a:t>
            </a:r>
            <a:endParaRPr lang="nl-BE" dirty="0"/>
          </a:p>
          <a:p>
            <a:pPr lvl="1"/>
            <a:r>
              <a:rPr lang="nl-BE" dirty="0" err="1"/>
              <a:t>Antenna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RFM95W </a:t>
            </a:r>
            <a:r>
              <a:rPr lang="nl-BE" dirty="0" err="1"/>
              <a:t>LoRa</a:t>
            </a:r>
            <a:r>
              <a:rPr lang="nl-BE" dirty="0"/>
              <a:t> </a:t>
            </a:r>
            <a:r>
              <a:rPr lang="nl-BE" dirty="0" err="1"/>
              <a:t>pinout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28</a:t>
            </a:fld>
            <a:endParaRPr lang="nl-BE" dirty="0"/>
          </a:p>
        </p:txBody>
      </p:sp>
      <p:pic>
        <p:nvPicPr>
          <p:cNvPr id="6" name="Tijdelijke aanduiding voor inhou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734882"/>
            <a:ext cx="6248400" cy="9144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226" y="2784002"/>
            <a:ext cx="6162675" cy="125730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909" y="3843137"/>
            <a:ext cx="1839217" cy="20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37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SPI Protocol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29</a:t>
            </a:fld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926" y="1852809"/>
            <a:ext cx="5201319" cy="442112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3"/>
          <a:srcRect t="47051"/>
          <a:stretch/>
        </p:blipFill>
        <p:spPr>
          <a:xfrm>
            <a:off x="2476556" y="1627572"/>
            <a:ext cx="5500688" cy="147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33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Feather</a:t>
            </a:r>
            <a:r>
              <a:rPr lang="nl-BE" dirty="0"/>
              <a:t> </a:t>
            </a:r>
            <a:r>
              <a:rPr lang="nl-BE" dirty="0" err="1"/>
              <a:t>Huzzah</a:t>
            </a:r>
            <a:r>
              <a:rPr lang="nl-BE" dirty="0"/>
              <a:t> ESP8266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9" y="1758592"/>
            <a:ext cx="7848752" cy="3121318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3"/>
          <a:srcRect l="6403" t="13961" r="5364" b="12871"/>
          <a:stretch/>
        </p:blipFill>
        <p:spPr>
          <a:xfrm>
            <a:off x="8747574" y="3750990"/>
            <a:ext cx="2952328" cy="244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52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Setup: ESP8266, SI7021 RFM95W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30</a:t>
            </a:fld>
            <a:endParaRPr lang="nl-BE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60849" y="1800900"/>
            <a:ext cx="61055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94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https://github.com/tftelkamp/arduino-lmic-v1.5</a:t>
            </a:r>
            <a:r>
              <a:rPr lang="en-US" dirty="0"/>
              <a:t> and download zip file.</a:t>
            </a:r>
          </a:p>
          <a:p>
            <a:pPr lvl="1"/>
            <a:r>
              <a:rPr lang="en-US" dirty="0"/>
              <a:t>Unzip.</a:t>
            </a:r>
          </a:p>
          <a:p>
            <a:pPr lvl="1"/>
            <a:r>
              <a:rPr lang="en-US" dirty="0"/>
              <a:t>Copy folder to the libraries folder in your Arduino sketch folder.</a:t>
            </a:r>
          </a:p>
          <a:p>
            <a:pPr lvl="1"/>
            <a:r>
              <a:rPr lang="en-US" dirty="0"/>
              <a:t>Inside this folder go to 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lmic</a:t>
            </a:r>
            <a:r>
              <a:rPr lang="en-US" dirty="0"/>
              <a:t>/</a:t>
            </a:r>
            <a:r>
              <a:rPr lang="en-US" dirty="0" err="1"/>
              <a:t>config.h</a:t>
            </a:r>
            <a:r>
              <a:rPr lang="en-US" dirty="0"/>
              <a:t> and comment out line 10 (//#define CFG_sx1272_radio 1) and uncomment line 11 (#define CFG_sx1276_radio 1).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Install</a:t>
            </a:r>
            <a:r>
              <a:rPr lang="nl-BE" dirty="0"/>
              <a:t> </a:t>
            </a:r>
            <a:r>
              <a:rPr lang="nl-BE" dirty="0" err="1"/>
              <a:t>Additional</a:t>
            </a:r>
            <a:r>
              <a:rPr lang="nl-BE" dirty="0"/>
              <a:t> Libraries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41357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Code: TTN </a:t>
            </a:r>
            <a:r>
              <a:rPr lang="nl-BE" dirty="0" err="1"/>
              <a:t>publisher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32</a:t>
            </a:fld>
            <a:endParaRPr lang="nl-BE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9249692"/>
              </p:ext>
            </p:extLst>
          </p:nvPr>
        </p:nvGraphicFramePr>
        <p:xfrm>
          <a:off x="9408368" y="518994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dPad-document" showAsIcon="1" r:id="rId2" imgW="914400" imgH="771480" progId="WordPad.Document.1">
                  <p:embed/>
                </p:oleObj>
              </mc:Choice>
              <mc:Fallback>
                <p:oleObj name="WordPad-document" showAsIcon="1" r:id="rId2" imgW="914400" imgH="771480" progId="WordPad.Document.1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408368" y="518994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kstvak 13"/>
          <p:cNvSpPr txBox="1"/>
          <p:nvPr/>
        </p:nvSpPr>
        <p:spPr>
          <a:xfrm>
            <a:off x="7464152" y="1815744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rgbClr val="FF0000"/>
                </a:solidFill>
              </a:rPr>
              <a:t>Use</a:t>
            </a:r>
            <a:r>
              <a:rPr lang="nl-BE" dirty="0">
                <a:solidFill>
                  <a:srgbClr val="FF0000"/>
                </a:solidFill>
              </a:rPr>
              <a:t> </a:t>
            </a:r>
            <a:r>
              <a:rPr lang="nl-BE" dirty="0" err="1">
                <a:solidFill>
                  <a:srgbClr val="FF0000"/>
                </a:solidFill>
              </a:rPr>
              <a:t>your</a:t>
            </a:r>
            <a:r>
              <a:rPr lang="nl-BE" dirty="0">
                <a:solidFill>
                  <a:srgbClr val="FF0000"/>
                </a:solidFill>
              </a:rPr>
              <a:t> personal TTN </a:t>
            </a:r>
            <a:r>
              <a:rPr lang="nl-BE" dirty="0" err="1">
                <a:solidFill>
                  <a:srgbClr val="FF0000"/>
                </a:solidFill>
              </a:rPr>
              <a:t>settings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BF670-7622-4E02-8033-6ED908AA4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626" y="1573959"/>
            <a:ext cx="5166808" cy="47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8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2C2A0F-56D7-4791-A78A-8A799C9BAB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Application </a:t>
            </a:r>
            <a:r>
              <a:rPr lang="nl-BE" dirty="0" err="1"/>
              <a:t>and</a:t>
            </a:r>
            <a:r>
              <a:rPr lang="nl-BE" dirty="0"/>
              <a:t> a Device</a:t>
            </a:r>
          </a:p>
          <a:p>
            <a:pPr lvl="1"/>
            <a:r>
              <a:rPr lang="nl-BE" dirty="0" err="1"/>
              <a:t>Activation</a:t>
            </a:r>
            <a:r>
              <a:rPr lang="nl-BE" dirty="0"/>
              <a:t> Method: ABP</a:t>
            </a:r>
          </a:p>
          <a:p>
            <a:pPr lvl="1"/>
            <a:r>
              <a:rPr lang="nl-BE" dirty="0"/>
              <a:t>Frame Counter </a:t>
            </a:r>
            <a:r>
              <a:rPr lang="nl-BE" dirty="0" err="1"/>
              <a:t>Width</a:t>
            </a:r>
            <a:r>
              <a:rPr lang="nl-BE" dirty="0"/>
              <a:t>: 16 bit</a:t>
            </a:r>
          </a:p>
          <a:p>
            <a:pPr lvl="1"/>
            <a:r>
              <a:rPr lang="nl-BE" dirty="0"/>
              <a:t>No Frame Counter Checks</a:t>
            </a:r>
          </a:p>
          <a:p>
            <a:pPr lvl="1"/>
            <a:endParaRPr lang="nl-BE" dirty="0"/>
          </a:p>
          <a:p>
            <a:r>
              <a:rPr lang="nl-BE" dirty="0" err="1"/>
              <a:t>Find</a:t>
            </a:r>
            <a:endParaRPr lang="nl-BE" dirty="0"/>
          </a:p>
          <a:p>
            <a:pPr lvl="1"/>
            <a:r>
              <a:rPr lang="nl-BE" dirty="0"/>
              <a:t>Application EUI</a:t>
            </a:r>
          </a:p>
          <a:p>
            <a:pPr lvl="1"/>
            <a:r>
              <a:rPr lang="nl-BE" dirty="0"/>
              <a:t>Device EUI</a:t>
            </a:r>
          </a:p>
          <a:p>
            <a:pPr lvl="1"/>
            <a:r>
              <a:rPr lang="nl-BE" dirty="0"/>
              <a:t>Network </a:t>
            </a:r>
            <a:r>
              <a:rPr lang="nl-BE" dirty="0" err="1"/>
              <a:t>Session</a:t>
            </a:r>
            <a:r>
              <a:rPr lang="nl-BE" dirty="0"/>
              <a:t> </a:t>
            </a:r>
            <a:r>
              <a:rPr lang="nl-BE" dirty="0" err="1"/>
              <a:t>Key</a:t>
            </a:r>
            <a:endParaRPr lang="nl-BE" dirty="0"/>
          </a:p>
          <a:p>
            <a:pPr lvl="1"/>
            <a:r>
              <a:rPr lang="nl-BE" dirty="0"/>
              <a:t>App </a:t>
            </a:r>
            <a:r>
              <a:rPr lang="nl-BE" dirty="0" err="1"/>
              <a:t>Session</a:t>
            </a:r>
            <a:r>
              <a:rPr lang="nl-BE" dirty="0"/>
              <a:t> </a:t>
            </a:r>
            <a:r>
              <a:rPr lang="nl-BE" dirty="0" err="1"/>
              <a:t>Key</a:t>
            </a:r>
            <a:endParaRPr lang="nl-BE" dirty="0"/>
          </a:p>
          <a:p>
            <a:pPr lvl="1"/>
            <a:r>
              <a:rPr lang="nl-BE" dirty="0"/>
              <a:t>Device </a:t>
            </a:r>
            <a:r>
              <a:rPr lang="nl-BE" dirty="0" err="1"/>
              <a:t>Address</a:t>
            </a:r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D9F641-1D79-44EF-B17A-3B110F6AB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TTN Console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467A2-46D0-472B-8CB9-33E581445D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11F8E-F195-48D2-9337-EC55DE0143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84568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312CA-4431-44C6-95DA-A9A23E894D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6321669" cy="4886034"/>
          </a:xfrm>
        </p:spPr>
        <p:txBody>
          <a:bodyPr>
            <a:normAutofit fontScale="70000" lnSpcReduction="20000"/>
          </a:bodyPr>
          <a:lstStyle/>
          <a:p>
            <a:r>
              <a:rPr lang="nl-BE" dirty="0"/>
              <a:t>// Decoder</a:t>
            </a:r>
          </a:p>
          <a:p>
            <a:r>
              <a:rPr lang="nl-BE" dirty="0" err="1"/>
              <a:t>function</a:t>
            </a:r>
            <a:r>
              <a:rPr lang="nl-BE" dirty="0"/>
              <a:t> Decoder(bytes, port) {</a:t>
            </a:r>
          </a:p>
          <a:p>
            <a:r>
              <a:rPr lang="nl-BE" dirty="0"/>
              <a:t>  var </a:t>
            </a:r>
            <a:r>
              <a:rPr lang="nl-BE" dirty="0" err="1"/>
              <a:t>decoded</a:t>
            </a:r>
            <a:r>
              <a:rPr lang="nl-BE" dirty="0"/>
              <a:t> = {};</a:t>
            </a:r>
          </a:p>
          <a:p>
            <a:r>
              <a:rPr lang="nl-BE" dirty="0"/>
              <a:t> </a:t>
            </a:r>
          </a:p>
          <a:p>
            <a:r>
              <a:rPr lang="nl-BE" dirty="0"/>
              <a:t>  // </a:t>
            </a:r>
            <a:r>
              <a:rPr lang="nl-BE" dirty="0" err="1"/>
              <a:t>Decode</a:t>
            </a:r>
            <a:r>
              <a:rPr lang="nl-BE" dirty="0"/>
              <a:t> bytes </a:t>
            </a:r>
            <a:r>
              <a:rPr lang="nl-BE" dirty="0" err="1"/>
              <a:t>to</a:t>
            </a:r>
            <a:r>
              <a:rPr lang="nl-BE" dirty="0"/>
              <a:t> int</a:t>
            </a:r>
          </a:p>
          <a:p>
            <a:r>
              <a:rPr lang="nl-BE" dirty="0"/>
              <a:t>  var </a:t>
            </a:r>
            <a:r>
              <a:rPr lang="nl-BE" dirty="0" err="1"/>
              <a:t>humInt</a:t>
            </a:r>
            <a:r>
              <a:rPr lang="nl-BE" dirty="0"/>
              <a:t> = (bytes[0] &lt;&lt; 8) | bytes[1];</a:t>
            </a:r>
          </a:p>
          <a:p>
            <a:r>
              <a:rPr lang="nl-BE" dirty="0"/>
              <a:t>  var </a:t>
            </a:r>
            <a:r>
              <a:rPr lang="nl-BE" dirty="0" err="1"/>
              <a:t>tempInt</a:t>
            </a:r>
            <a:r>
              <a:rPr lang="nl-BE" dirty="0"/>
              <a:t> = (bytes[2] &lt;&lt; 8) | bytes[3];</a:t>
            </a:r>
          </a:p>
          <a:p>
            <a:r>
              <a:rPr lang="nl-BE" dirty="0"/>
              <a:t>  </a:t>
            </a:r>
          </a:p>
          <a:p>
            <a:r>
              <a:rPr lang="nl-BE" dirty="0"/>
              <a:t>  // </a:t>
            </a:r>
            <a:r>
              <a:rPr lang="nl-BE" dirty="0" err="1"/>
              <a:t>Decode</a:t>
            </a:r>
            <a:r>
              <a:rPr lang="nl-BE" dirty="0"/>
              <a:t> int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float</a:t>
            </a:r>
            <a:endParaRPr lang="nl-BE" dirty="0"/>
          </a:p>
          <a:p>
            <a:r>
              <a:rPr lang="nl-BE" dirty="0"/>
              <a:t>  </a:t>
            </a:r>
            <a:r>
              <a:rPr lang="nl-BE" dirty="0" err="1"/>
              <a:t>decoded.hum</a:t>
            </a:r>
            <a:r>
              <a:rPr lang="nl-BE" dirty="0"/>
              <a:t> = </a:t>
            </a:r>
            <a:r>
              <a:rPr lang="nl-BE" dirty="0" err="1"/>
              <a:t>humInt</a:t>
            </a:r>
            <a:r>
              <a:rPr lang="nl-BE" dirty="0"/>
              <a:t> / 100;</a:t>
            </a:r>
          </a:p>
          <a:p>
            <a:r>
              <a:rPr lang="nl-BE" dirty="0"/>
              <a:t>  </a:t>
            </a:r>
            <a:r>
              <a:rPr lang="nl-BE" dirty="0" err="1"/>
              <a:t>decoded.temp</a:t>
            </a:r>
            <a:r>
              <a:rPr lang="nl-BE" dirty="0"/>
              <a:t> = </a:t>
            </a:r>
            <a:r>
              <a:rPr lang="nl-BE" dirty="0" err="1"/>
              <a:t>tempInt</a:t>
            </a:r>
            <a:r>
              <a:rPr lang="nl-BE" dirty="0"/>
              <a:t> / 100;</a:t>
            </a:r>
          </a:p>
          <a:p>
            <a:r>
              <a:rPr lang="nl-BE" dirty="0"/>
              <a:t> </a:t>
            </a:r>
          </a:p>
          <a:p>
            <a:r>
              <a:rPr lang="nl-BE" dirty="0"/>
              <a:t>  return {</a:t>
            </a:r>
          </a:p>
          <a:p>
            <a:r>
              <a:rPr lang="nl-BE" dirty="0"/>
              <a:t>    field1: </a:t>
            </a:r>
            <a:r>
              <a:rPr lang="nl-BE" dirty="0" err="1"/>
              <a:t>decoded.hum</a:t>
            </a:r>
            <a:r>
              <a:rPr lang="nl-BE" dirty="0"/>
              <a:t>,</a:t>
            </a:r>
          </a:p>
          <a:p>
            <a:r>
              <a:rPr lang="nl-BE" dirty="0"/>
              <a:t>    field2: </a:t>
            </a:r>
            <a:r>
              <a:rPr lang="nl-BE" dirty="0" err="1"/>
              <a:t>decoded.temp</a:t>
            </a:r>
            <a:endParaRPr lang="nl-BE" dirty="0"/>
          </a:p>
          <a:p>
            <a:r>
              <a:rPr lang="nl-BE" dirty="0"/>
              <a:t>  }</a:t>
            </a:r>
          </a:p>
          <a:p>
            <a:r>
              <a:rPr lang="nl-BE"/>
              <a:t>}</a:t>
            </a:r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DE59CC-54CF-4169-A565-187ABBB0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TTN Console: Decoder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5EC3A-A7E4-497B-8C0D-4DC240B2DE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269A5-C61A-45CF-BF38-97512E7E27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34</a:t>
            </a:fld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C99F67-725B-4ED3-962B-D2C6C43B9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218"/>
          <a:stretch/>
        </p:blipFill>
        <p:spPr>
          <a:xfrm>
            <a:off x="6539580" y="2346823"/>
            <a:ext cx="4354089" cy="30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54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 err="1"/>
              <a:t>ThingSpeak</a:t>
            </a:r>
            <a:r>
              <a:rPr lang="nl-BE" dirty="0"/>
              <a:t>:</a:t>
            </a:r>
            <a:br>
              <a:rPr lang="nl-BE" dirty="0"/>
            </a:br>
            <a:r>
              <a:rPr lang="en-US" dirty="0">
                <a:hlinkClick r:id="rId2"/>
              </a:rPr>
              <a:t>https://thingspeak.com/</a:t>
            </a:r>
            <a:endParaRPr lang="en-US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 err="1"/>
              <a:t>ThingSpeak</a:t>
            </a:r>
            <a:r>
              <a:rPr lang="nl-BE" dirty="0"/>
              <a:t> - TTN </a:t>
            </a:r>
            <a:r>
              <a:rPr lang="nl-BE" dirty="0" err="1"/>
              <a:t>integration</a:t>
            </a:r>
            <a:r>
              <a:rPr lang="nl-BE" dirty="0"/>
              <a:t>:</a:t>
            </a:r>
          </a:p>
          <a:p>
            <a:pPr marL="355600" lvl="1" indent="0">
              <a:buNone/>
            </a:pPr>
            <a:r>
              <a:rPr lang="en-US" dirty="0">
                <a:hlinkClick r:id="rId3"/>
              </a:rPr>
              <a:t>https://www.thethingsnetwork.org/docs/applications/thingspeak/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Thingspeak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35</a:t>
            </a:fld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434" y="2552053"/>
            <a:ext cx="7330405" cy="256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36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3009CB-B399-4420-B7FE-A6C2FF51F5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 err="1"/>
              <a:t>Find</a:t>
            </a:r>
            <a:r>
              <a:rPr lang="nl-BE" dirty="0"/>
              <a:t>/set in My </a:t>
            </a:r>
            <a:r>
              <a:rPr lang="nl-BE" dirty="0" err="1"/>
              <a:t>Channels</a:t>
            </a:r>
            <a:endParaRPr lang="nl-BE" dirty="0"/>
          </a:p>
          <a:p>
            <a:pPr lvl="1"/>
            <a:r>
              <a:rPr lang="nl-BE" dirty="0"/>
              <a:t>Write API </a:t>
            </a:r>
            <a:r>
              <a:rPr lang="nl-BE" dirty="0" err="1"/>
              <a:t>Key</a:t>
            </a:r>
            <a:endParaRPr lang="nl-BE" dirty="0"/>
          </a:p>
          <a:p>
            <a:pPr lvl="1"/>
            <a:r>
              <a:rPr lang="nl-BE" dirty="0"/>
              <a:t>Channel ID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6036B6-23CA-4FC1-9245-900A347A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ThingSpeak</a:t>
            </a:r>
            <a:r>
              <a:rPr lang="nl-BE" dirty="0"/>
              <a:t> </a:t>
            </a:r>
            <a:r>
              <a:rPr lang="nl-BE" dirty="0" err="1"/>
              <a:t>Configuration</a:t>
            </a:r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FFACD-F8B4-4361-A171-65B35C3749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A6EA1-0EB7-40CF-87DA-6AD7541FDE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94425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4C3B0-9BE7-4F4A-9181-1F7B6CA451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/>
              <a:t>Set</a:t>
            </a:r>
          </a:p>
          <a:p>
            <a:pPr lvl="1"/>
            <a:r>
              <a:rPr lang="nl-BE" dirty="0"/>
              <a:t>Channel </a:t>
            </a:r>
            <a:r>
              <a:rPr lang="nl-BE" dirty="0" err="1"/>
              <a:t>write</a:t>
            </a:r>
            <a:r>
              <a:rPr lang="nl-BE" dirty="0"/>
              <a:t> API </a:t>
            </a:r>
            <a:r>
              <a:rPr lang="nl-BE" dirty="0" err="1"/>
              <a:t>key</a:t>
            </a:r>
            <a:endParaRPr lang="nl-BE" dirty="0"/>
          </a:p>
          <a:p>
            <a:pPr lvl="1"/>
            <a:r>
              <a:rPr lang="nl-BE" dirty="0"/>
              <a:t>Channel ID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501F05-8355-4571-8330-1A1B6499E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TTN Console: </a:t>
            </a:r>
            <a:r>
              <a:rPr lang="nl-BE" dirty="0" err="1"/>
              <a:t>Integrations</a:t>
            </a:r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1C6C5-3527-49DE-AAD7-103C18D6B2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942AE-4E87-403F-A837-65533D8340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37</a:t>
            </a:fld>
            <a:endParaRPr lang="nl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6E4173-9ACF-4513-940C-5B4D37C60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123" y="1573998"/>
            <a:ext cx="3884991" cy="477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52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Feather</a:t>
            </a:r>
            <a:r>
              <a:rPr lang="nl-BE" dirty="0"/>
              <a:t> </a:t>
            </a:r>
            <a:r>
              <a:rPr lang="nl-BE" dirty="0" err="1"/>
              <a:t>Huzzah</a:t>
            </a:r>
            <a:r>
              <a:rPr lang="nl-BE" dirty="0"/>
              <a:t> ESP8266 </a:t>
            </a:r>
            <a:r>
              <a:rPr lang="nl-BE" dirty="0" err="1"/>
              <a:t>Pinout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646"/>
          <a:stretch/>
        </p:blipFill>
        <p:spPr>
          <a:xfrm>
            <a:off x="1306286" y="1627613"/>
            <a:ext cx="7134160" cy="481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98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Humidity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Temperature</a:t>
            </a:r>
            <a:r>
              <a:rPr lang="nl-BE" dirty="0"/>
              <a:t> sensor SI7021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41729" y="1726164"/>
            <a:ext cx="7255688" cy="320513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3"/>
          <a:srcRect t="10340" b="12106"/>
          <a:stretch/>
        </p:blipFill>
        <p:spPr>
          <a:xfrm>
            <a:off x="7797417" y="3782346"/>
            <a:ext cx="278549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47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I2C Protocol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09" y="3092650"/>
            <a:ext cx="8378374" cy="335135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3"/>
          <a:srcRect b="55164"/>
          <a:stretch/>
        </p:blipFill>
        <p:spPr>
          <a:xfrm>
            <a:off x="2386281" y="1603669"/>
            <a:ext cx="6403429" cy="145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74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I2C Write </a:t>
            </a:r>
            <a:r>
              <a:rPr lang="nl-BE" dirty="0" err="1"/>
              <a:t>and</a:t>
            </a:r>
            <a:r>
              <a:rPr lang="nl-BE" dirty="0"/>
              <a:t> Read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869" y="1835290"/>
            <a:ext cx="7248525" cy="1771650"/>
          </a:xfrm>
          <a:prstGeom prst="rect">
            <a:avLst/>
          </a:prstGeom>
        </p:spPr>
      </p:pic>
      <p:pic>
        <p:nvPicPr>
          <p:cNvPr id="7" name="Tijdelijke aanduiding voor inhou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227" y="4067538"/>
            <a:ext cx="72485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00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Setup: ESP8266, SI7021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978090" y="1967010"/>
            <a:ext cx="64293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38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Code: Read sensor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Wireless IoT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834805"/>
              </p:ext>
            </p:extLst>
          </p:nvPr>
        </p:nvGraphicFramePr>
        <p:xfrm>
          <a:off x="9408368" y="518994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dPad-document" showAsIcon="1" r:id="rId2" imgW="914400" imgH="771480" progId="WordPad.Document.1">
                  <p:embed/>
                </p:oleObj>
              </mc:Choice>
              <mc:Fallback>
                <p:oleObj name="WordPad-document" showAsIcon="1" r:id="rId2" imgW="914400" imgH="771480" progId="WordPad.Document.1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408368" y="518994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0D544F8-E32F-4DF0-A6E9-7370ABEF9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911" y="1600632"/>
            <a:ext cx="6477561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17490"/>
      </p:ext>
    </p:extLst>
  </p:cSld>
  <p:clrMapOvr>
    <a:masterClrMapping/>
  </p:clrMapOvr>
</p:sld>
</file>

<file path=ppt/theme/theme1.xml><?xml version="1.0" encoding="utf-8"?>
<a:theme xmlns:a="http://schemas.openxmlformats.org/drawingml/2006/main" name="Thomas More">
  <a:themeElements>
    <a:clrScheme name="Thomas More">
      <a:dk1>
        <a:sysClr val="windowText" lastClr="000000"/>
      </a:dk1>
      <a:lt1>
        <a:sysClr val="window" lastClr="FFFFFF"/>
      </a:lt1>
      <a:dk2>
        <a:srgbClr val="006771"/>
      </a:dk2>
      <a:lt2>
        <a:srgbClr val="E7E6E6"/>
      </a:lt2>
      <a:accent1>
        <a:srgbClr val="F04C25"/>
      </a:accent1>
      <a:accent2>
        <a:srgbClr val="009CAB"/>
      </a:accent2>
      <a:accent3>
        <a:srgbClr val="A5A5A5"/>
      </a:accent3>
      <a:accent4>
        <a:srgbClr val="862803"/>
      </a:accent4>
      <a:accent5>
        <a:srgbClr val="FFD965"/>
      </a:accent5>
      <a:accent6>
        <a:srgbClr val="70AD47"/>
      </a:accent6>
      <a:hlink>
        <a:srgbClr val="009CAB"/>
      </a:hlink>
      <a:folHlink>
        <a:srgbClr val="AA5E84"/>
      </a:folHlink>
    </a:clrScheme>
    <a:fontScheme name="Thomas More">
      <a:majorFont>
        <a:latin typeface="Poppins Light"/>
        <a:ea typeface=""/>
        <a:cs typeface=""/>
      </a:majorFont>
      <a:minorFont>
        <a:latin typeface="Nuni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D2919278-6500-47F7-96B1-B846D0C46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90481-ab93-40a5-af1d-fa0a4386e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C83BB6-E598-4EC6-8615-C66E7DC5C27A}">
  <ds:schemaRefs>
    <ds:schemaRef ds:uri="http://purl.org/dc/terms/"/>
    <ds:schemaRef ds:uri="http://purl.org/dc/dcmitype/"/>
    <ds:schemaRef ds:uri="http://www.w3.org/XML/1998/namespace"/>
    <ds:schemaRef ds:uri="http://schemas.microsoft.com/office/2006/documentManagement/types"/>
    <ds:schemaRef ds:uri="3f990481-ab93-40a5-af1d-fa0a4386ebd9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elements/1.1/"/>
  </ds:schemaRefs>
</ds:datastoreItem>
</file>

<file path=customXml/itemProps4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5755</TotalTime>
  <Words>735</Words>
  <Application>Microsoft Office PowerPoint</Application>
  <PresentationFormat>Widescreen</PresentationFormat>
  <Paragraphs>231</Paragraphs>
  <Slides>37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Poppins Light</vt:lpstr>
      <vt:lpstr>Poppins ExtraLight</vt:lpstr>
      <vt:lpstr>Wingdings</vt:lpstr>
      <vt:lpstr>Poppins Thin</vt:lpstr>
      <vt:lpstr>Nunito ExtraLight</vt:lpstr>
      <vt:lpstr>Nunito</vt:lpstr>
      <vt:lpstr>Nunito Light</vt:lpstr>
      <vt:lpstr>Calibri</vt:lpstr>
      <vt:lpstr>Arial</vt:lpstr>
      <vt:lpstr>Thomas More</vt:lpstr>
      <vt:lpstr>WordPad-document</vt:lpstr>
      <vt:lpstr>Wireless IOT 2IOT</vt:lpstr>
      <vt:lpstr>Part 1</vt:lpstr>
      <vt:lpstr>Feather Huzzah ESP8266</vt:lpstr>
      <vt:lpstr>Feather Huzzah ESP8266 Pinout</vt:lpstr>
      <vt:lpstr>Humidity and Temperature sensor SI7021</vt:lpstr>
      <vt:lpstr>I2C Protocol</vt:lpstr>
      <vt:lpstr>I2C Write and Read</vt:lpstr>
      <vt:lpstr>Setup: ESP8266, SI7021</vt:lpstr>
      <vt:lpstr>Code: Read sensor</vt:lpstr>
      <vt:lpstr>Install Arduino IDE</vt:lpstr>
      <vt:lpstr>Connect Board/Port</vt:lpstr>
      <vt:lpstr>Install libraries</vt:lpstr>
      <vt:lpstr>Verify/Compile/Upload Program and  open Serial monitor</vt:lpstr>
      <vt:lpstr>Part 2</vt:lpstr>
      <vt:lpstr>MQTT</vt:lpstr>
      <vt:lpstr>Setup: ESP8266, SI7021</vt:lpstr>
      <vt:lpstr>Code: MQTT publisher</vt:lpstr>
      <vt:lpstr>Thingspeak</vt:lpstr>
      <vt:lpstr>ThingSpeak Configuration</vt:lpstr>
      <vt:lpstr>Thingspeak on web</vt:lpstr>
      <vt:lpstr>ThingSpeak on mobile device</vt:lpstr>
      <vt:lpstr>ThingSpeak on mobile device</vt:lpstr>
      <vt:lpstr>Part 3</vt:lpstr>
      <vt:lpstr>LoRa: Properties</vt:lpstr>
      <vt:lpstr>The Things Network</vt:lpstr>
      <vt:lpstr>Devices and Gateways</vt:lpstr>
      <vt:lpstr>RFM95W LoRa</vt:lpstr>
      <vt:lpstr>RFM95W LoRa pinout</vt:lpstr>
      <vt:lpstr>SPI Protocol</vt:lpstr>
      <vt:lpstr>Setup: ESP8266, SI7021 RFM95W</vt:lpstr>
      <vt:lpstr>Install Additional Libraries</vt:lpstr>
      <vt:lpstr>Code: TTN publisher</vt:lpstr>
      <vt:lpstr>TTN Console</vt:lpstr>
      <vt:lpstr>TTN Console: Decoder</vt:lpstr>
      <vt:lpstr>Thingspeak</vt:lpstr>
      <vt:lpstr>ThingSpeak Configuration</vt:lpstr>
      <vt:lpstr>TTN Console: Integrations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Tom Van den Broeck</dc:creator>
  <cp:lastModifiedBy>Tom Van den Broeck</cp:lastModifiedBy>
  <cp:revision>1249</cp:revision>
  <dcterms:created xsi:type="dcterms:W3CDTF">2020-09-28T10:08:39Z</dcterms:created>
  <dcterms:modified xsi:type="dcterms:W3CDTF">2023-12-11T18:09:20Z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2023-12-11T18:09:09Z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b114290c-786f-4e95-9e75-4d06e60c1fcc</vt:lpwstr>
  </property>
  <property fmtid="{D5CDD505-2E9C-101B-9397-08002B2CF9AE}" pid="9" name="MSIP_Label_c337be75-dfbb-4261-9834-ac247c7dde13_ContentBits">
    <vt:lpwstr>0</vt:lpwstr>
  </property>
</Properties>
</file>